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</p:sldMasterIdLst>
  <p:notesMasterIdLst>
    <p:notesMasterId r:id="rId34"/>
  </p:notesMasterIdLst>
  <p:sldIdLst>
    <p:sldId id="299" r:id="rId3"/>
    <p:sldId id="296" r:id="rId4"/>
    <p:sldId id="298" r:id="rId5"/>
    <p:sldId id="302" r:id="rId6"/>
    <p:sldId id="256" r:id="rId7"/>
    <p:sldId id="301" r:id="rId8"/>
    <p:sldId id="257" r:id="rId9"/>
    <p:sldId id="259" r:id="rId10"/>
    <p:sldId id="260" r:id="rId11"/>
    <p:sldId id="261" r:id="rId12"/>
    <p:sldId id="264" r:id="rId13"/>
    <p:sldId id="319" r:id="rId14"/>
    <p:sldId id="320" r:id="rId15"/>
    <p:sldId id="303" r:id="rId16"/>
    <p:sldId id="262" r:id="rId17"/>
    <p:sldId id="265" r:id="rId18"/>
    <p:sldId id="266" r:id="rId19"/>
    <p:sldId id="267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15" r:id="rId33"/>
  </p:sldIdLst>
  <p:sldSz cx="12192000" cy="6858000"/>
  <p:notesSz cx="6858000" cy="9144000"/>
  <p:embeddedFontLst>
    <p:embeddedFont>
      <p:font typeface="#9Slide02 Tieu de dai" panose="020B0604020202020204" charset="0"/>
      <p:bold r:id="rId35"/>
    </p:embeddedFont>
    <p:embeddedFont>
      <p:font typeface="#9Slide03 IcielPanton Black" panose="020B060402020202020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iCiel Cadena" panose="02000503000000020004" charset="0"/>
      <p:bold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#9Slide02 Noi dung dai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7BE56"/>
    <a:srgbClr val="FFFFFF"/>
    <a:srgbClr val="FCE9C5"/>
    <a:srgbClr val="F75E69"/>
    <a:srgbClr val="F15F6A"/>
    <a:srgbClr val="9FD641"/>
    <a:srgbClr val="EAB761"/>
    <a:srgbClr val="F3B063"/>
    <a:srgbClr val="F28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013" autoAdjust="0"/>
  </p:normalViewPr>
  <p:slideViewPr>
    <p:cSldViewPr showGuides="1">
      <p:cViewPr varScale="1">
        <p:scale>
          <a:sx n="83" d="100"/>
          <a:sy n="83" d="100"/>
        </p:scale>
        <p:origin x="24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945F1-68E2-40D7-AF63-5C1BDECC93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9E560-B127-4F97-83B5-0F1A88AEE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2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9E560-B127-4F97-83B5-0F1A88AEEB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2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5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CBB166B-68C0-4233-899D-CB24D2DC65E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5A116B-CC12-416A-B070-EB7907A9BF2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D70773-E842-449F-9A98-1852F2DAC03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F72008-A2ED-4F5E-9831-0D66EC0396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CACA1D7-5FD7-4718-B975-02082454051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769763-26E0-422D-A6F4-9A2947EA3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0ACAC5-288D-4B4E-BDCA-768FA76E448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506E8D-9674-42A2-B2D8-F08A42C6A23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4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microsoft.com/office/2007/relationships/hdphoto" Target="../media/hdphoto4.wdp"/><Relationship Id="rId5" Type="http://schemas.openxmlformats.org/officeDocument/2006/relationships/image" Target="../media/image23.emf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emf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microsoft.com/office/2007/relationships/hdphoto" Target="../media/hdphoto7.wdp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10" Type="http://schemas.openxmlformats.org/officeDocument/2006/relationships/image" Target="../media/image30.emf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3009417" y="1918589"/>
            <a:ext cx="61731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4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2DFB4-266D-4E5C-A139-99192A2C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74" y="3375830"/>
            <a:ext cx="5108891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C25B8-32FC-46BC-870B-D02C9DC3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19569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49DCC-3286-403C-B789-BECAFDF1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384BC67-274D-437F-B2B1-B5DDA598BDF8}"/>
              </a:ext>
            </a:extLst>
          </p:cNvPr>
          <p:cNvGrpSpPr/>
          <p:nvPr/>
        </p:nvGrpSpPr>
        <p:grpSpPr>
          <a:xfrm>
            <a:off x="838200" y="762000"/>
            <a:ext cx="7632629" cy="3239953"/>
            <a:chOff x="1054171" y="1356180"/>
            <a:chExt cx="9766229" cy="41456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3111AC-DA7C-4E71-87FF-E0DA69E0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71" y="1356180"/>
              <a:ext cx="9766229" cy="414563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BE4CAA-A3FD-4371-A2F5-0CB805DB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228" y="1461604"/>
              <a:ext cx="633984" cy="11887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82DD26-DBCC-45CD-814A-1BFA7868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53" y="1461604"/>
              <a:ext cx="633984" cy="11887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370CF-51AD-4BE8-A017-66F2EA72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9631" y="1461604"/>
              <a:ext cx="633984" cy="118872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930DC7-DAE4-4650-BF47-5469722D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373" y="1461604"/>
              <a:ext cx="633984" cy="1188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5003BD-4F9F-4D6B-A62B-C3CE6011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0098" y="1461604"/>
              <a:ext cx="633984" cy="11887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1AE2CB-109A-4C15-9490-AA5AEA8C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3518" y="1461604"/>
              <a:ext cx="633984" cy="1188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69498-245A-4DB4-8895-F7835A06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2663" y="1461604"/>
              <a:ext cx="633984" cy="11887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978524C-FC71-404C-926A-7A19162F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9244" y="1461604"/>
              <a:ext cx="633984" cy="1188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D5233E-BA0C-4E3C-86A7-B53CED1D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9448" y="4196776"/>
              <a:ext cx="611537" cy="11887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F5D820A-C169-4537-9606-011D4325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635" y="4196776"/>
              <a:ext cx="611537" cy="11887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D6A26CA-1107-4DE5-8FAA-23C652B12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5228" y="4196776"/>
              <a:ext cx="611537" cy="11887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0EC2BB-47D6-49F8-A8EA-4C6717F21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0854" y="4196776"/>
              <a:ext cx="611537" cy="11887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FE7BE6-3F47-45D2-9336-5F2B9A03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8042" y="4196776"/>
              <a:ext cx="611537" cy="11887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A5940B-045D-454E-9AB8-366C1E2D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5200" y="2834640"/>
              <a:ext cx="881523" cy="118872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93E050-AD24-4472-906F-5710E374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2302" y="2838670"/>
              <a:ext cx="881523" cy="11887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6EABA0-8B4C-41A4-9486-74F74072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6505" y="2855656"/>
              <a:ext cx="881523" cy="11887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A096B13-D899-4087-9FA3-065E865E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9404" y="2842700"/>
              <a:ext cx="881523" cy="118872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2229844-DD95-4246-A059-EC99FF7B40F0}"/>
              </a:ext>
            </a:extLst>
          </p:cNvPr>
          <p:cNvSpPr txBox="1"/>
          <p:nvPr/>
        </p:nvSpPr>
        <p:spPr>
          <a:xfrm>
            <a:off x="2574807" y="279856"/>
            <a:ext cx="51597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 VIÊN THÚ Ở RẠP XIẾC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1AFF7-3CDC-4C0E-AF2E-08E7EC71A16E}"/>
              </a:ext>
            </a:extLst>
          </p:cNvPr>
          <p:cNvGrpSpPr/>
          <p:nvPr/>
        </p:nvGrpSpPr>
        <p:grpSpPr>
          <a:xfrm>
            <a:off x="2118722" y="4740270"/>
            <a:ext cx="4700949" cy="685718"/>
            <a:chOff x="2424122" y="4518159"/>
            <a:chExt cx="4700949" cy="6857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64BBDB7-890C-4AFA-9EA9-FE0EF58E210D}"/>
                </a:ext>
              </a:extLst>
            </p:cNvPr>
            <p:cNvSpPr/>
            <p:nvPr/>
          </p:nvSpPr>
          <p:spPr>
            <a:xfrm>
              <a:off x="2588076" y="4518159"/>
              <a:ext cx="4536995" cy="6857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7E1FC0-74C9-45E5-8256-53632967566A}"/>
                </a:ext>
              </a:extLst>
            </p:cNvPr>
            <p:cNvSpPr txBox="1"/>
            <p:nvPr/>
          </p:nvSpPr>
          <p:spPr>
            <a:xfrm>
              <a:off x="2857872" y="4610037"/>
              <a:ext cx="40486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 viên khỉ nhiều nhất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203C9B8-F095-4D80-89FC-28847D0FA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4122" y="4518159"/>
              <a:ext cx="365715" cy="6857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60557C-CC86-4F9D-A2EF-489D90F422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8308854" y="1191232"/>
            <a:ext cx="3883146" cy="55241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B95AAA-AA99-4F03-90C8-2E3519B68E87}"/>
              </a:ext>
            </a:extLst>
          </p:cNvPr>
          <p:cNvGrpSpPr/>
          <p:nvPr/>
        </p:nvGrpSpPr>
        <p:grpSpPr>
          <a:xfrm>
            <a:off x="1992797" y="5579975"/>
            <a:ext cx="4826874" cy="736584"/>
            <a:chOff x="1003216" y="5596629"/>
            <a:chExt cx="4826874" cy="736584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C75C667-FA87-4066-A8FE-820EB637B10F}"/>
                </a:ext>
              </a:extLst>
            </p:cNvPr>
            <p:cNvSpPr/>
            <p:nvPr/>
          </p:nvSpPr>
          <p:spPr>
            <a:xfrm>
              <a:off x="1293095" y="5608894"/>
              <a:ext cx="4536995" cy="6857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706310-6513-4F2C-871E-F8C933594B0C}"/>
                </a:ext>
              </a:extLst>
            </p:cNvPr>
            <p:cNvSpPr txBox="1"/>
            <p:nvPr/>
          </p:nvSpPr>
          <p:spPr>
            <a:xfrm>
              <a:off x="1583846" y="5700772"/>
              <a:ext cx="343664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 viên gấu ít nhất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3A2F0CD-E61A-4F86-881E-C4D08013E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216" y="5596629"/>
              <a:ext cx="546231" cy="736584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5EF1298-1AAE-4E14-97EA-CBB75F5DBCFE}"/>
              </a:ext>
            </a:extLst>
          </p:cNvPr>
          <p:cNvSpPr txBox="1"/>
          <p:nvPr/>
        </p:nvSpPr>
        <p:spPr>
          <a:xfrm>
            <a:off x="887296" y="4077187"/>
            <a:ext cx="753443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biểu đồ tranh, ta nhận xét như sau:</a:t>
            </a:r>
          </a:p>
        </p:txBody>
      </p:sp>
    </p:spTree>
    <p:extLst>
      <p:ext uri="{BB962C8B-B14F-4D97-AF65-F5344CB8AC3E}">
        <p14:creationId xmlns:p14="http://schemas.microsoft.com/office/powerpoint/2010/main" val="34703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C25B8-32FC-46BC-870B-D02C9DC3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19569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49DCC-3286-403C-B789-BECAFDF1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384BC67-274D-437F-B2B1-B5DDA598BDF8}"/>
              </a:ext>
            </a:extLst>
          </p:cNvPr>
          <p:cNvGrpSpPr/>
          <p:nvPr/>
        </p:nvGrpSpPr>
        <p:grpSpPr>
          <a:xfrm>
            <a:off x="838200" y="762000"/>
            <a:ext cx="7632629" cy="3239953"/>
            <a:chOff x="1054171" y="1356180"/>
            <a:chExt cx="9766229" cy="41456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3111AC-DA7C-4E71-87FF-E0DA69E0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71" y="1356180"/>
              <a:ext cx="9766229" cy="414563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BE4CAA-A3FD-4371-A2F5-0CB805DB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228" y="1461604"/>
              <a:ext cx="633984" cy="11887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82DD26-DBCC-45CD-814A-1BFA7868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53" y="1461604"/>
              <a:ext cx="633984" cy="11887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370CF-51AD-4BE8-A017-66F2EA72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9631" y="1461604"/>
              <a:ext cx="633984" cy="118872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930DC7-DAE4-4650-BF47-5469722D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373" y="1461604"/>
              <a:ext cx="633984" cy="1188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5003BD-4F9F-4D6B-A62B-C3CE6011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0098" y="1461604"/>
              <a:ext cx="633984" cy="11887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1AE2CB-109A-4C15-9490-AA5AEA8C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3518" y="1461604"/>
              <a:ext cx="633984" cy="1188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69498-245A-4DB4-8895-F7835A06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2663" y="1461604"/>
              <a:ext cx="633984" cy="11887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978524C-FC71-404C-926A-7A19162F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9244" y="1461604"/>
              <a:ext cx="633984" cy="1188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D5233E-BA0C-4E3C-86A7-B53CED1D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9448" y="4196776"/>
              <a:ext cx="611537" cy="11887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F5D820A-C169-4537-9606-011D4325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635" y="4196776"/>
              <a:ext cx="611537" cy="11887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D6A26CA-1107-4DE5-8FAA-23C652B12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5228" y="4196776"/>
              <a:ext cx="611537" cy="11887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0EC2BB-47D6-49F8-A8EA-4C6717F21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0854" y="4196776"/>
              <a:ext cx="611537" cy="11887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FE7BE6-3F47-45D2-9336-5F2B9A03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8042" y="4196776"/>
              <a:ext cx="611537" cy="11887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A5940B-045D-454E-9AB8-366C1E2D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5200" y="2834640"/>
              <a:ext cx="881523" cy="118872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93E050-AD24-4472-906F-5710E374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2302" y="2838670"/>
              <a:ext cx="881523" cy="11887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6EABA0-8B4C-41A4-9486-74F74072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6505" y="2855656"/>
              <a:ext cx="881523" cy="11887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A096B13-D899-4087-9FA3-065E865E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9404" y="2842700"/>
              <a:ext cx="881523" cy="118872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2229844-DD95-4246-A059-EC99FF7B40F0}"/>
              </a:ext>
            </a:extLst>
          </p:cNvPr>
          <p:cNvSpPr txBox="1"/>
          <p:nvPr/>
        </p:nvSpPr>
        <p:spPr>
          <a:xfrm>
            <a:off x="2574807" y="279856"/>
            <a:ext cx="51597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 VIÊN THÚ Ở RẠP XIẾC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2BA13-4C08-4FDB-9575-89C929CBF5F9}"/>
              </a:ext>
            </a:extLst>
          </p:cNvPr>
          <p:cNvGrpSpPr/>
          <p:nvPr/>
        </p:nvGrpSpPr>
        <p:grpSpPr>
          <a:xfrm>
            <a:off x="2209800" y="4740270"/>
            <a:ext cx="6188154" cy="685718"/>
            <a:chOff x="2209800" y="4740270"/>
            <a:chExt cx="6188154" cy="6857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64BBDB7-890C-4AFA-9EA9-FE0EF58E210D}"/>
                </a:ext>
              </a:extLst>
            </p:cNvPr>
            <p:cNvSpPr/>
            <p:nvPr/>
          </p:nvSpPr>
          <p:spPr>
            <a:xfrm>
              <a:off x="2209800" y="4740270"/>
              <a:ext cx="6188154" cy="6857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7E1FC0-74C9-45E5-8256-53632967566A}"/>
                </a:ext>
              </a:extLst>
            </p:cNvPr>
            <p:cNvSpPr txBox="1"/>
            <p:nvPr/>
          </p:nvSpPr>
          <p:spPr>
            <a:xfrm>
              <a:off x="2989846" y="4832148"/>
              <a:ext cx="467596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gấu </a:t>
              </a:r>
              <a:r>
                <a:rPr lang="en-US" sz="32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ít hơn</a:t>
              </a:r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số khỉ là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con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60557C-CC86-4F9D-A2EF-489D90F422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8308854" y="1191232"/>
            <a:ext cx="3883146" cy="552415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5EF1298-1AAE-4E14-97EA-CBB75F5DBCFE}"/>
              </a:ext>
            </a:extLst>
          </p:cNvPr>
          <p:cNvSpPr txBox="1"/>
          <p:nvPr/>
        </p:nvSpPr>
        <p:spPr>
          <a:xfrm>
            <a:off x="1703219" y="4173908"/>
            <a:ext cx="6822317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ra, chúng ta có thể nhận xét thêm như sau:</a:t>
            </a:r>
          </a:p>
        </p:txBody>
      </p:sp>
      <p:pic>
        <p:nvPicPr>
          <p:cNvPr id="2050" name="Picture 2" descr="Premium Vector | Cute pig magician mascot">
            <a:extLst>
              <a:ext uri="{FF2B5EF4-FFF2-40B4-BE49-F238E27FC236}">
                <a16:creationId xmlns:a16="http://schemas.microsoft.com/office/drawing/2014/main" id="{17F1E655-610C-4351-83B4-117BBB75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72" b="92012" l="9467" r="89941">
                        <a14:foregroundMark x1="36982" y1="91420" x2="40533" y2="92012"/>
                        <a14:foregroundMark x1="38462" y1="9172" x2="36982" y2="11834"/>
                        <a14:foregroundMark x1="64201" y1="91420" x2="64201" y2="91420"/>
                        <a14:foregroundMark x1="45858" y1="24556" x2="60947" y2="28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" y="4242905"/>
            <a:ext cx="2199923" cy="21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F30BC2-A44B-44DA-BE27-28293BB6D143}"/>
              </a:ext>
            </a:extLst>
          </p:cNvPr>
          <p:cNvGrpSpPr/>
          <p:nvPr/>
        </p:nvGrpSpPr>
        <p:grpSpPr>
          <a:xfrm>
            <a:off x="2209800" y="5590812"/>
            <a:ext cx="6188154" cy="685718"/>
            <a:chOff x="2209800" y="5590812"/>
            <a:chExt cx="6188154" cy="68571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9EB15DD-B530-4666-A743-DA3665631B68}"/>
                </a:ext>
              </a:extLst>
            </p:cNvPr>
            <p:cNvSpPr/>
            <p:nvPr/>
          </p:nvSpPr>
          <p:spPr>
            <a:xfrm>
              <a:off x="2209800" y="5590812"/>
              <a:ext cx="6188154" cy="6857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7CD5E0-D7C4-46D4-A404-99A8EBA9BE86}"/>
                </a:ext>
              </a:extLst>
            </p:cNvPr>
            <p:cNvSpPr txBox="1"/>
            <p:nvPr/>
          </p:nvSpPr>
          <p:spPr>
            <a:xfrm>
              <a:off x="2573963" y="5682690"/>
              <a:ext cx="545982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chó </a:t>
              </a:r>
              <a:r>
                <a:rPr lang="en-US" sz="32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 hơn</a:t>
              </a:r>
              <a:r>
                <a:rPr lang="en-US" sz="3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số gấu là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2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Các bạn rất giỏi!</a:t>
            </a:r>
            <a:br>
              <a:rPr lang="en-US" sz="32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Bây giờ, mình mới các bạn xem một tiết mục xiếc nhé!</a:t>
            </a: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9" b="99457" l="3022" r="99588">
                        <a14:foregroundMark x1="35165" y1="7065" x2="35714" y2="93478"/>
                        <a14:foregroundMark x1="10989" y1="27717" x2="14011" y2="62228"/>
                        <a14:foregroundMark x1="14011" y1="62228" x2="17033" y2="75272"/>
                        <a14:foregroundMark x1="17033" y1="75272" x2="21566" y2="85870"/>
                        <a14:foregroundMark x1="21566" y1="85870" x2="36676" y2="93750"/>
                        <a14:foregroundMark x1="36676" y1="93750" x2="61813" y2="95652"/>
                        <a14:foregroundMark x1="61813" y1="95652" x2="70330" y2="94022"/>
                        <a14:foregroundMark x1="70330" y1="94022" x2="76786" y2="88859"/>
                        <a14:foregroundMark x1="76786" y1="88859" x2="83516" y2="62228"/>
                        <a14:foregroundMark x1="83516" y1="62228" x2="84066" y2="52989"/>
                        <a14:foregroundMark x1="91758" y1="64674" x2="94505" y2="77989"/>
                        <a14:foregroundMark x1="94505" y1="77989" x2="94780" y2="92391"/>
                        <a14:foregroundMark x1="94780" y1="92391" x2="89698" y2="99728"/>
                        <a14:foregroundMark x1="11951" y1="33152" x2="21016" y2="76902"/>
                        <a14:foregroundMark x1="21016" y1="76902" x2="25962" y2="89674"/>
                        <a14:foregroundMark x1="25962" y1="89674" x2="26236" y2="90217"/>
                        <a14:foregroundMark x1="6731" y1="47283" x2="15110" y2="99457"/>
                        <a14:foregroundMark x1="15110" y1="99457" x2="15110" y2="99457"/>
                        <a14:foregroundMark x1="71566" y1="17663" x2="60852" y2="82609"/>
                        <a14:foregroundMark x1="66071" y1="27174" x2="55769" y2="66033"/>
                        <a14:foregroundMark x1="55769" y1="66033" x2="52610" y2="87500"/>
                        <a14:foregroundMark x1="71703" y1="45109" x2="71703" y2="69565"/>
                        <a14:foregroundMark x1="68681" y1="40489" x2="73489" y2="54620"/>
                        <a14:foregroundMark x1="73489" y1="54620" x2="75962" y2="70380"/>
                        <a14:foregroundMark x1="82418" y1="61141" x2="89835" y2="69837"/>
                        <a14:foregroundMark x1="89835" y1="69837" x2="93681" y2="83152"/>
                        <a14:foregroundMark x1="93681" y1="83152" x2="93681" y2="92391"/>
                        <a14:foregroundMark x1="95742" y1="67935" x2="96291" y2="87772"/>
                        <a14:foregroundMark x1="96291" y1="87772" x2="94643" y2="99185"/>
                        <a14:foregroundMark x1="65659" y1="74457" x2="54808" y2="87500"/>
                        <a14:foregroundMark x1="54808" y1="87500" x2="32555" y2="94293"/>
                        <a14:foregroundMark x1="21016" y1="77989" x2="46703" y2="91304"/>
                        <a14:foregroundMark x1="44780" y1="65489" x2="47665" y2="92663"/>
                        <a14:foregroundMark x1="30632" y1="49728" x2="49038" y2="89130"/>
                        <a14:foregroundMark x1="49038" y1="89130" x2="51786" y2="92663"/>
                        <a14:foregroundMark x1="26786" y1="52174" x2="45604" y2="80163"/>
                        <a14:foregroundMark x1="27747" y1="50000" x2="31593" y2="88315"/>
                        <a14:foregroundMark x1="29808" y1="46739" x2="27747" y2="80163"/>
                        <a14:foregroundMark x1="66346" y1="5707" x2="67170" y2="28533"/>
                        <a14:foregroundMark x1="30495" y1="15217" x2="37363" y2="11141"/>
                        <a14:foregroundMark x1="37363" y1="11141" x2="44231" y2="17391"/>
                        <a14:foregroundMark x1="44231" y1="17391" x2="44368" y2="26087"/>
                        <a14:foregroundMark x1="57143" y1="41576" x2="57280" y2="53533"/>
                        <a14:foregroundMark x1="77060" y1="23913" x2="73489" y2="37772"/>
                        <a14:foregroundMark x1="73489" y1="37772" x2="73489" y2="38043"/>
                        <a14:foregroundMark x1="97907" y1="67120" x2="99725" y2="79348"/>
                        <a14:foregroundMark x1="97665" y1="65489" x2="97907" y2="67120"/>
                        <a14:foregroundMark x1="99725" y1="79348" x2="99725" y2="79620"/>
                        <a14:foregroundMark x1="8516" y1="27717" x2="11538" y2="81250"/>
                        <a14:foregroundMark x1="3159" y1="40217" x2="7280" y2="27989"/>
                        <a14:foregroundMark x1="7280" y1="27989" x2="15522" y2="26359"/>
                        <a14:foregroundMark x1="15522" y1="26359" x2="20604" y2="30707"/>
                        <a14:foregroundMark x1="16346" y1="88859" x2="39560" y2="94565"/>
                        <a14:foregroundMark x1="37912" y1="40761" x2="37500" y2="59511"/>
                        <a14:foregroundMark x1="27473" y1="45380" x2="27473" y2="54891"/>
                        <a14:foregroundMark x1="47802" y1="55707" x2="46291" y2="54076"/>
                        <a14:foregroundMark x1="35989" y1="5163" x2="35989" y2="11685"/>
                        <a14:foregroundMark x1="79670" y1="85054" x2="78984" y2="98641"/>
                        <a14:foregroundMark x1="67170" y1="4076" x2="66484" y2="11141"/>
                        <a14:foregroundMark x1="36676" y1="2989" x2="36264" y2="7065"/>
                        <a14:foregroundMark x1="34203" y1="3804" x2="34203" y2="10326"/>
                        <a14:backgroundMark x1="99725" y1="80978" x2="99863" y2="67120"/>
                        <a14:backgroundMark x1="99863" y1="67120" x2="99863" y2="6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537" y="3429001"/>
            <a:ext cx="6806926" cy="3440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3441427" y="1840663"/>
            <a:ext cx="530914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939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0" y="228598"/>
            <a:ext cx="76962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61B43-9C6D-4D62-9ED2-4D8957F06319}"/>
              </a:ext>
            </a:extLst>
          </p:cNvPr>
          <p:cNvSpPr txBox="1"/>
          <p:nvPr/>
        </p:nvSpPr>
        <p:spPr>
          <a:xfrm>
            <a:off x="1466368" y="380999"/>
            <a:ext cx="59826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tranh sau đây biểu thị số bạn yêu thích</a:t>
            </a:r>
            <a:b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môn thể thao của học sinh lớp 2A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12D17B9-751D-4B62-AB03-5F48FEB20F6F}"/>
              </a:ext>
            </a:extLst>
          </p:cNvPr>
          <p:cNvSpPr txBox="1"/>
          <p:nvPr/>
        </p:nvSpPr>
        <p:spPr>
          <a:xfrm>
            <a:off x="1671928" y="1187070"/>
            <a:ext cx="48247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FEBD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 thể thao yêu thích của chúng em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511F55C-C563-4A41-A7EC-4F4C0B4C23A1}"/>
              </a:ext>
            </a:extLst>
          </p:cNvPr>
          <p:cNvGrpSpPr/>
          <p:nvPr/>
        </p:nvGrpSpPr>
        <p:grpSpPr>
          <a:xfrm>
            <a:off x="2482571" y="6194274"/>
            <a:ext cx="3340658" cy="413050"/>
            <a:chOff x="2482571" y="6194274"/>
            <a:chExt cx="3340658" cy="413050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9BEB187-ED91-46BE-A545-E1DB2D1BC8FA}"/>
                </a:ext>
              </a:extLst>
            </p:cNvPr>
            <p:cNvSpPr txBox="1"/>
            <p:nvPr/>
          </p:nvSpPr>
          <p:spPr>
            <a:xfrm>
              <a:off x="2482571" y="6262300"/>
              <a:ext cx="33406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Mỗi           thể hiện một học sinh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55B4F46-864A-4BD9-9F2D-7DCAE56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4017" y="6194274"/>
              <a:ext cx="416032" cy="413050"/>
            </a:xfrm>
            <a:prstGeom prst="rect">
              <a:avLst/>
            </a:prstGeom>
          </p:spPr>
        </p:pic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1410DC3-6979-44EB-8C96-0B9E3F56B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14" y="2881764"/>
            <a:ext cx="3792088" cy="441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" name="Speech Bubble: Rectangle with Corners Rounded 127">
            <a:extLst>
              <a:ext uri="{FF2B5EF4-FFF2-40B4-BE49-F238E27FC236}">
                <a16:creationId xmlns:a16="http://schemas.microsoft.com/office/drawing/2014/main" id="{A28FE252-7990-42C7-99BF-8629F450F6F7}"/>
              </a:ext>
            </a:extLst>
          </p:cNvPr>
          <p:cNvSpPr/>
          <p:nvPr/>
        </p:nvSpPr>
        <p:spPr>
          <a:xfrm>
            <a:off x="8226548" y="796654"/>
            <a:ext cx="3739903" cy="1804007"/>
          </a:xfrm>
          <a:prstGeom prst="wedgeRoundRectCallout">
            <a:avLst>
              <a:gd name="adj1" fmla="val -16931"/>
              <a:gd name="adj2" fmla="val 6681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Các bạn hãy quan sát biểu đồ tranh và</a:t>
            </a:r>
            <a:b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trả lời các câu hỏi sau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8A5E368-2E6A-4E5B-9DCD-4741A06CE326}"/>
              </a:ext>
            </a:extLst>
          </p:cNvPr>
          <p:cNvGrpSpPr/>
          <p:nvPr/>
        </p:nvGrpSpPr>
        <p:grpSpPr>
          <a:xfrm>
            <a:off x="609600" y="372893"/>
            <a:ext cx="783773" cy="685801"/>
            <a:chOff x="609600" y="372893"/>
            <a:chExt cx="783773" cy="68580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297F02A-80C8-4DB5-A332-BE93C2EC54DB}"/>
                </a:ext>
              </a:extLst>
            </p:cNvPr>
            <p:cNvSpPr/>
            <p:nvPr/>
          </p:nvSpPr>
          <p:spPr>
            <a:xfrm>
              <a:off x="609600" y="372893"/>
              <a:ext cx="783773" cy="6858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3B70CA9-7263-4910-B40D-72F7248391EB}"/>
                </a:ext>
              </a:extLst>
            </p:cNvPr>
            <p:cNvSpPr txBox="1"/>
            <p:nvPr/>
          </p:nvSpPr>
          <p:spPr>
            <a:xfrm>
              <a:off x="884467" y="502846"/>
              <a:ext cx="23403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B32FF6A-D6B8-4F62-8F14-B440675BC1F8}"/>
              </a:ext>
            </a:extLst>
          </p:cNvPr>
          <p:cNvGrpSpPr/>
          <p:nvPr/>
        </p:nvGrpSpPr>
        <p:grpSpPr>
          <a:xfrm>
            <a:off x="594056" y="1611763"/>
            <a:ext cx="6980525" cy="4511431"/>
            <a:chOff x="594056" y="1611763"/>
            <a:chExt cx="6980525" cy="45114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C9162-8BE2-4B3F-BFB2-05A5DC05B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563" y="4382806"/>
              <a:ext cx="1444323" cy="15758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042C16-AE37-469B-9BBA-42C15A670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756" y="4547756"/>
              <a:ext cx="1141965" cy="12459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484CDA-6E26-4003-BA0A-030785B6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366" y="4598223"/>
              <a:ext cx="1049458" cy="11450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79314D-5862-49CD-AA32-AB8C46E6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04" y="4532825"/>
              <a:ext cx="1221220" cy="13324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F0ECDE-1CD0-49CC-BB62-67C6481187C0}"/>
                </a:ext>
              </a:extLst>
            </p:cNvPr>
            <p:cNvSpPr txBox="1"/>
            <p:nvPr/>
          </p:nvSpPr>
          <p:spPr>
            <a:xfrm>
              <a:off x="1074433" y="5743271"/>
              <a:ext cx="78386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Bóng đá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9BE260-5D45-4F31-B01F-82581EBEA7BF}"/>
                </a:ext>
              </a:extLst>
            </p:cNvPr>
            <p:cNvSpPr txBox="1"/>
            <p:nvPr/>
          </p:nvSpPr>
          <p:spPr>
            <a:xfrm>
              <a:off x="2862255" y="5743271"/>
              <a:ext cx="7409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Bóng rổ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011A3A-9A14-483A-BCDA-C3F3B6306EE3}"/>
                </a:ext>
              </a:extLst>
            </p:cNvPr>
            <p:cNvSpPr txBox="1"/>
            <p:nvPr/>
          </p:nvSpPr>
          <p:spPr>
            <a:xfrm>
              <a:off x="4529766" y="5743270"/>
              <a:ext cx="82394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 lông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DE8034-A93C-43BB-B655-3EF3264E7D09}"/>
                </a:ext>
              </a:extLst>
            </p:cNvPr>
            <p:cNvSpPr txBox="1"/>
            <p:nvPr/>
          </p:nvSpPr>
          <p:spPr>
            <a:xfrm>
              <a:off x="6388542" y="5715160"/>
              <a:ext cx="62036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Bơi lội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ED01855-69AA-4A6D-BDBD-B51E88DC5169}"/>
                </a:ext>
              </a:extLst>
            </p:cNvPr>
            <p:cNvGrpSpPr/>
            <p:nvPr/>
          </p:nvGrpSpPr>
          <p:grpSpPr>
            <a:xfrm>
              <a:off x="977341" y="1719320"/>
              <a:ext cx="416032" cy="2709626"/>
              <a:chOff x="861304" y="1814111"/>
              <a:chExt cx="416032" cy="270962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01085B5-D43B-4C48-8597-6C14A94B4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181411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0AC21EB-730E-4E75-B464-3CFDE2C80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27342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D30C553-EF7E-4712-BEDA-8EA06926D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DD6496C-AE2D-4D7D-ACAC-7371400CE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CFF704B-5957-43D0-82EE-08AD8064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AA5DDB8-04D6-4990-B09C-60791731A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4E10F29-5DC4-4183-92CD-FD38533ECFAB}"/>
                </a:ext>
              </a:extLst>
            </p:cNvPr>
            <p:cNvGrpSpPr/>
            <p:nvPr/>
          </p:nvGrpSpPr>
          <p:grpSpPr>
            <a:xfrm>
              <a:off x="1494819" y="1719320"/>
              <a:ext cx="416032" cy="2709626"/>
              <a:chOff x="861304" y="1814111"/>
              <a:chExt cx="416032" cy="270962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8718917-C084-42D7-9E19-E05EC2343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181411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B78AA26-2B86-4F9B-AFB5-8EF531EE3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27342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925463E-A694-40FC-B94B-7EA4C255A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F37966B-A998-4374-BE87-C41EC7E83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3C231B2-6A74-438E-98B2-60CDC3678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CD78962-6AA4-4791-BBA6-4CAE6AAA5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B83261C-ACC9-4D17-ADBD-8F913CBB4DCB}"/>
                </a:ext>
              </a:extLst>
            </p:cNvPr>
            <p:cNvGrpSpPr/>
            <p:nvPr/>
          </p:nvGrpSpPr>
          <p:grpSpPr>
            <a:xfrm>
              <a:off x="2756001" y="2178635"/>
              <a:ext cx="416032" cy="2250311"/>
              <a:chOff x="861304" y="2273426"/>
              <a:chExt cx="416032" cy="225031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1FA36BF-C598-4D89-8569-8FC834AD6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27342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88866B5-5396-461B-9E0D-E55560A61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4A8D85D-CD82-4587-BBFE-DFFA397E2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EBDE16D-6BDF-40C7-B866-9498528DE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C493273-539F-4CFD-9A84-1832EE45D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234DC4B-D199-4328-9057-D63C09C29828}"/>
                </a:ext>
              </a:extLst>
            </p:cNvPr>
            <p:cNvGrpSpPr/>
            <p:nvPr/>
          </p:nvGrpSpPr>
          <p:grpSpPr>
            <a:xfrm>
              <a:off x="3273479" y="2178635"/>
              <a:ext cx="416032" cy="2250311"/>
              <a:chOff x="861304" y="2273426"/>
              <a:chExt cx="416032" cy="225031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40928A7-1765-4AC8-8B31-DE9D21446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27342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B23F139-D519-482E-9303-CD79CD4F0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AF923D2-A64A-442F-9CC3-9FD48D0DC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9B71C67-0616-4020-B328-DDB7FF27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7AEAE78A-E143-4D91-B15B-22E17FB20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489F999-8E02-4C62-B386-4B30A13FFD3B}"/>
                </a:ext>
              </a:extLst>
            </p:cNvPr>
            <p:cNvGrpSpPr/>
            <p:nvPr/>
          </p:nvGrpSpPr>
          <p:grpSpPr>
            <a:xfrm>
              <a:off x="4456703" y="3556580"/>
              <a:ext cx="416032" cy="872366"/>
              <a:chOff x="861304" y="3651371"/>
              <a:chExt cx="416032" cy="872366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8C1102F2-0EB0-40B0-ACAA-14B799A1F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31D4B1F7-0DB0-4C70-91A6-DA06F59C0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AE86EE8-73E5-4053-A2A3-A7BA6F2DCB47}"/>
                </a:ext>
              </a:extLst>
            </p:cNvPr>
            <p:cNvGrpSpPr/>
            <p:nvPr/>
          </p:nvGrpSpPr>
          <p:grpSpPr>
            <a:xfrm>
              <a:off x="4974181" y="3556580"/>
              <a:ext cx="416032" cy="872366"/>
              <a:chOff x="861304" y="3651371"/>
              <a:chExt cx="416032" cy="87236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67A873ED-5784-482A-8411-DF8A4A378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7659B548-A8AA-45D4-BFB5-29F94C307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ACB76F5-EFCE-4DAC-8CF7-FF9ECC18800A}"/>
                </a:ext>
              </a:extLst>
            </p:cNvPr>
            <p:cNvGrpSpPr/>
            <p:nvPr/>
          </p:nvGrpSpPr>
          <p:grpSpPr>
            <a:xfrm>
              <a:off x="6233348" y="2178635"/>
              <a:ext cx="416032" cy="2250311"/>
              <a:chOff x="861304" y="2273426"/>
              <a:chExt cx="416032" cy="2250311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E3231AD-A8D4-4BD7-B402-13F12172B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27342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B028EF58-6BA5-4ABE-8C64-82C607FAD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BADE66D4-FCFF-4A83-81D4-43B1EEC31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C4AD8EE2-3993-4185-AEE6-04ADF0FAA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AE6C0D93-C261-452C-8E44-C85F01CA0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6519103-2221-47C2-B360-1BDF3A48163E}"/>
                </a:ext>
              </a:extLst>
            </p:cNvPr>
            <p:cNvGrpSpPr/>
            <p:nvPr/>
          </p:nvGrpSpPr>
          <p:grpSpPr>
            <a:xfrm>
              <a:off x="6750826" y="2637950"/>
              <a:ext cx="416032" cy="1790996"/>
              <a:chOff x="861304" y="2732741"/>
              <a:chExt cx="416032" cy="1790996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474B6A3-8E13-4730-890F-2C508ACC1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273274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58BEA446-6695-441B-B7F6-1E954014B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192056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E8C267D7-B329-4409-9B9A-0441873DC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3651371"/>
                <a:ext cx="416032" cy="413050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1A3138EB-84BE-4416-9DDD-CF9DDEC21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304" y="4110687"/>
                <a:ext cx="416032" cy="413050"/>
              </a:xfrm>
              <a:prstGeom prst="rect">
                <a:avLst/>
              </a:prstGeom>
            </p:spPr>
          </p:pic>
        </p:grp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1C7A77B5-2B73-48B6-B69D-FC44023E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056" y="1611763"/>
              <a:ext cx="6980525" cy="4511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8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123" grpId="0"/>
          <p:bldP spid="1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123" grpId="0"/>
          <p:bldP spid="12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0" y="228598"/>
            <a:ext cx="76962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61B43-9C6D-4D62-9ED2-4D8957F06319}"/>
              </a:ext>
            </a:extLst>
          </p:cNvPr>
          <p:cNvSpPr txBox="1"/>
          <p:nvPr/>
        </p:nvSpPr>
        <p:spPr>
          <a:xfrm>
            <a:off x="1466368" y="380999"/>
            <a:ext cx="59826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tranh sau đây biểu thị số bạn yêu thích</a:t>
            </a:r>
            <a:b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môn thể thao của học sinh lớp 2A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E0FAC9C-E0EE-47EE-85FE-5EEE149E2B97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15440"/>
          <a:ext cx="694944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88632245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9787994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59207028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693005742"/>
                    </a:ext>
                  </a:extLst>
                </a:gridCol>
              </a:tblGrid>
              <a:tr h="2926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0814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0992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DC9162-8BE2-4B3F-BFB2-05A5DC05B0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63" y="4382806"/>
            <a:ext cx="1444323" cy="1575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42C16-AE37-469B-9BBA-42C15A670B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6" y="4547756"/>
            <a:ext cx="1141965" cy="1245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84CDA-6E26-4003-BA0A-030785B6DE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66" y="4598223"/>
            <a:ext cx="1049458" cy="114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9314D-5862-49CD-AA32-AB8C46E661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4" y="4532825"/>
            <a:ext cx="1221220" cy="1332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F0ECDE-1CD0-49CC-BB62-67C6481187C0}"/>
              </a:ext>
            </a:extLst>
          </p:cNvPr>
          <p:cNvSpPr txBox="1"/>
          <p:nvPr/>
        </p:nvSpPr>
        <p:spPr>
          <a:xfrm>
            <a:off x="1074433" y="5743271"/>
            <a:ext cx="7838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đá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BE260-5D45-4F31-B01F-82581EBEA7BF}"/>
              </a:ext>
            </a:extLst>
          </p:cNvPr>
          <p:cNvSpPr txBox="1"/>
          <p:nvPr/>
        </p:nvSpPr>
        <p:spPr>
          <a:xfrm>
            <a:off x="2862255" y="5743271"/>
            <a:ext cx="7409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rổ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011A3A-9A14-483A-BCDA-C3F3B6306EE3}"/>
              </a:ext>
            </a:extLst>
          </p:cNvPr>
          <p:cNvSpPr txBox="1"/>
          <p:nvPr/>
        </p:nvSpPr>
        <p:spPr>
          <a:xfrm>
            <a:off x="4529766" y="5743270"/>
            <a:ext cx="8239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 lông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E8034-A93C-43BB-B655-3EF3264E7D09}"/>
              </a:ext>
            </a:extLst>
          </p:cNvPr>
          <p:cNvSpPr txBox="1"/>
          <p:nvPr/>
        </p:nvSpPr>
        <p:spPr>
          <a:xfrm>
            <a:off x="6388542" y="5715160"/>
            <a:ext cx="6203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 lội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D01855-69AA-4A6D-BDBD-B51E88DC5169}"/>
              </a:ext>
            </a:extLst>
          </p:cNvPr>
          <p:cNvGrpSpPr/>
          <p:nvPr/>
        </p:nvGrpSpPr>
        <p:grpSpPr>
          <a:xfrm>
            <a:off x="977341" y="1719320"/>
            <a:ext cx="416032" cy="2709626"/>
            <a:chOff x="861304" y="1814111"/>
            <a:chExt cx="416032" cy="27096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1085B5-D43B-4C48-8597-6C14A94B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0AC21EB-730E-4E75-B464-3CFDE2C8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30C553-EF7E-4712-BEDA-8EA06926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D6496C-AE2D-4D7D-ACAC-7371400C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FF704B-5957-43D0-82EE-08AD8064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A5DDB8-04D6-4990-B09C-60791731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E10F29-5DC4-4183-92CD-FD38533ECFAB}"/>
              </a:ext>
            </a:extLst>
          </p:cNvPr>
          <p:cNvGrpSpPr/>
          <p:nvPr/>
        </p:nvGrpSpPr>
        <p:grpSpPr>
          <a:xfrm>
            <a:off x="1494819" y="1719320"/>
            <a:ext cx="416032" cy="2709626"/>
            <a:chOff x="861304" y="1814111"/>
            <a:chExt cx="416032" cy="270962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8718917-C084-42D7-9E19-E05EC2343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78AA26-2B86-4F9B-AFB5-8EF531EE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925463E-A694-40FC-B94B-7EA4C255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F37966B-A998-4374-BE87-C41EC7E8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C231B2-6A74-438E-98B2-60CDC36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CD78962-6AA4-4791-BBA6-4CAE6AAA5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83261C-ACC9-4D17-ADBD-8F913CBB4DCB}"/>
              </a:ext>
            </a:extLst>
          </p:cNvPr>
          <p:cNvGrpSpPr/>
          <p:nvPr/>
        </p:nvGrpSpPr>
        <p:grpSpPr>
          <a:xfrm>
            <a:off x="2756001" y="2178635"/>
            <a:ext cx="416032" cy="2250311"/>
            <a:chOff x="861304" y="2273426"/>
            <a:chExt cx="416032" cy="225031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1FA36BF-C598-4D89-8569-8FC834AD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88866B5-5396-461B-9E0D-E55560A6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A8D85D-CD82-4587-BBFE-DFFA397E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EBDE16D-6BDF-40C7-B866-9498528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C493273-539F-4CFD-9A84-1832EE45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34DC4B-D199-4328-9057-D63C09C29828}"/>
              </a:ext>
            </a:extLst>
          </p:cNvPr>
          <p:cNvGrpSpPr/>
          <p:nvPr/>
        </p:nvGrpSpPr>
        <p:grpSpPr>
          <a:xfrm>
            <a:off x="3273479" y="2178635"/>
            <a:ext cx="416032" cy="2250311"/>
            <a:chOff x="861304" y="2273426"/>
            <a:chExt cx="416032" cy="225031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40928A7-1765-4AC8-8B31-DE9D2144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B23F139-D519-482E-9303-CD79CD4F0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AF923D2-A64A-442F-9CC3-9FD48D0DC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9B71C67-0616-4020-B328-DDB7FF27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AEAE78A-E143-4D91-B15B-22E17FB20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489F999-8E02-4C62-B386-4B30A13FFD3B}"/>
              </a:ext>
            </a:extLst>
          </p:cNvPr>
          <p:cNvGrpSpPr/>
          <p:nvPr/>
        </p:nvGrpSpPr>
        <p:grpSpPr>
          <a:xfrm>
            <a:off x="4456703" y="3556580"/>
            <a:ext cx="416032" cy="872366"/>
            <a:chOff x="861304" y="3651371"/>
            <a:chExt cx="416032" cy="87236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C1102F2-0EB0-40B0-ACAA-14B799A1F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1D4B1F7-0DB0-4C70-91A6-DA06F59C0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AE86EE8-73E5-4053-A2A3-A7BA6F2DCB47}"/>
              </a:ext>
            </a:extLst>
          </p:cNvPr>
          <p:cNvGrpSpPr/>
          <p:nvPr/>
        </p:nvGrpSpPr>
        <p:grpSpPr>
          <a:xfrm>
            <a:off x="4974181" y="3556580"/>
            <a:ext cx="416032" cy="872366"/>
            <a:chOff x="861304" y="3651371"/>
            <a:chExt cx="416032" cy="87236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7A873ED-5784-482A-8411-DF8A4A37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659B548-A8AA-45D4-BFB5-29F94C30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ACB76F5-EFCE-4DAC-8CF7-FF9ECC18800A}"/>
              </a:ext>
            </a:extLst>
          </p:cNvPr>
          <p:cNvGrpSpPr/>
          <p:nvPr/>
        </p:nvGrpSpPr>
        <p:grpSpPr>
          <a:xfrm>
            <a:off x="6233348" y="2178635"/>
            <a:ext cx="416032" cy="2250311"/>
            <a:chOff x="861304" y="2273426"/>
            <a:chExt cx="416032" cy="2250311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E3231AD-A8D4-4BD7-B402-13F12172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028EF58-6BA5-4ABE-8C64-82C607FA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ADE66D4-FCFF-4A83-81D4-43B1EEC3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4AD8EE2-3993-4185-AEE6-04ADF0FA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E6C0D93-C261-452C-8E44-C85F01CA0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6519103-2221-47C2-B360-1BDF3A48163E}"/>
              </a:ext>
            </a:extLst>
          </p:cNvPr>
          <p:cNvGrpSpPr/>
          <p:nvPr/>
        </p:nvGrpSpPr>
        <p:grpSpPr>
          <a:xfrm>
            <a:off x="6750826" y="2637950"/>
            <a:ext cx="416032" cy="1790996"/>
            <a:chOff x="861304" y="2732741"/>
            <a:chExt cx="416032" cy="1790996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474B6A3-8E13-4730-890F-2C508ACC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58BEA446-6695-441B-B7F6-1E954014B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8C267D7-B329-4409-9B9A-0441873D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A3138EB-84BE-4416-9DDD-CF9DDEC2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12D17B9-751D-4B62-AB03-5F48FEB20F6F}"/>
              </a:ext>
            </a:extLst>
          </p:cNvPr>
          <p:cNvSpPr txBox="1"/>
          <p:nvPr/>
        </p:nvSpPr>
        <p:spPr>
          <a:xfrm>
            <a:off x="1671928" y="1187070"/>
            <a:ext cx="48247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FEBD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 thể thao yêu thích của chúng em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9BEB187-ED91-46BE-A545-E1DB2D1BC8FA}"/>
              </a:ext>
            </a:extLst>
          </p:cNvPr>
          <p:cNvSpPr txBox="1"/>
          <p:nvPr/>
        </p:nvSpPr>
        <p:spPr>
          <a:xfrm>
            <a:off x="2482571" y="6262300"/>
            <a:ext cx="33406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Mỗi           thể hiện một học sinh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55B4F46-864A-4BD9-9F2D-7DCAE5629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017" y="6194274"/>
            <a:ext cx="416032" cy="4130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17FAA9-2E17-4335-92A4-23E44BAC6939}"/>
              </a:ext>
            </a:extLst>
          </p:cNvPr>
          <p:cNvGrpSpPr/>
          <p:nvPr/>
        </p:nvGrpSpPr>
        <p:grpSpPr>
          <a:xfrm>
            <a:off x="8251023" y="228598"/>
            <a:ext cx="4554382" cy="958472"/>
            <a:chOff x="8251023" y="228598"/>
            <a:chExt cx="4554382" cy="95847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526C3CD-7B4A-4DC0-A9AA-6C62927E7B8C}"/>
                </a:ext>
              </a:extLst>
            </p:cNvPr>
            <p:cNvSpPr/>
            <p:nvPr/>
          </p:nvSpPr>
          <p:spPr>
            <a:xfrm>
              <a:off x="8534400" y="228598"/>
              <a:ext cx="4271005" cy="958472"/>
            </a:xfrm>
            <a:prstGeom prst="roundRect">
              <a:avLst>
                <a:gd name="adj" fmla="val 2944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14629A-887F-45EA-85B2-B7AC2D6D057C}"/>
                </a:ext>
              </a:extLst>
            </p:cNvPr>
            <p:cNvSpPr txBox="1"/>
            <p:nvPr/>
          </p:nvSpPr>
          <p:spPr>
            <a:xfrm>
              <a:off x="9162568" y="320030"/>
              <a:ext cx="286937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bao nhiêu học sinh </a:t>
              </a:r>
            </a:p>
            <a:p>
              <a:r>
                <a:rPr lang="en-US" sz="2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 môn bóng rổ?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48E9688-D6DE-4FB7-9488-612A3605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023" y="322666"/>
              <a:ext cx="736028" cy="7360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684439-1425-4853-87BF-916B388C0654}"/>
              </a:ext>
            </a:extLst>
          </p:cNvPr>
          <p:cNvGrpSpPr/>
          <p:nvPr/>
        </p:nvGrpSpPr>
        <p:grpSpPr>
          <a:xfrm>
            <a:off x="8333824" y="1312549"/>
            <a:ext cx="4672155" cy="1598970"/>
            <a:chOff x="8333824" y="1312549"/>
            <a:chExt cx="4672155" cy="159897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40735CE-5EB2-4CBF-BAA2-685DDB24FFE9}"/>
                </a:ext>
              </a:extLst>
            </p:cNvPr>
            <p:cNvSpPr/>
            <p:nvPr/>
          </p:nvSpPr>
          <p:spPr>
            <a:xfrm>
              <a:off x="8333824" y="1312549"/>
              <a:ext cx="4672155" cy="1598970"/>
            </a:xfrm>
            <a:prstGeom prst="roundRect">
              <a:avLst>
                <a:gd name="adj" fmla="val 29443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1D3BB9-3287-426A-86E6-080927DC1279}"/>
                </a:ext>
              </a:extLst>
            </p:cNvPr>
            <p:cNvSpPr txBox="1"/>
            <p:nvPr/>
          </p:nvSpPr>
          <p:spPr>
            <a:xfrm>
              <a:off x="8805670" y="1653065"/>
              <a:ext cx="3124060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10 học sinh</a:t>
              </a:r>
            </a:p>
            <a:p>
              <a:pPr algn="ctr"/>
              <a:r>
                <a:rPr lang="en-US" sz="32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 môn bóng rổ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9397F35-C1FB-4BC1-BCCD-11C28A3D14D2}"/>
              </a:ext>
            </a:extLst>
          </p:cNvPr>
          <p:cNvGrpSpPr/>
          <p:nvPr/>
        </p:nvGrpSpPr>
        <p:grpSpPr>
          <a:xfrm>
            <a:off x="609600" y="372893"/>
            <a:ext cx="783773" cy="685801"/>
            <a:chOff x="609600" y="372893"/>
            <a:chExt cx="783773" cy="685801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E05C3E3-6938-4914-8D09-CBF941A3E81A}"/>
                </a:ext>
              </a:extLst>
            </p:cNvPr>
            <p:cNvSpPr/>
            <p:nvPr/>
          </p:nvSpPr>
          <p:spPr>
            <a:xfrm>
              <a:off x="609600" y="372893"/>
              <a:ext cx="783773" cy="6858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9E83CE6-A0D0-4488-92A4-E4F86D400B8C}"/>
                </a:ext>
              </a:extLst>
            </p:cNvPr>
            <p:cNvSpPr txBox="1"/>
            <p:nvPr/>
          </p:nvSpPr>
          <p:spPr>
            <a:xfrm>
              <a:off x="884467" y="502846"/>
              <a:ext cx="23403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F0455B7-C74E-48EF-A771-4FB562B32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4043" y="2572635"/>
            <a:ext cx="4468755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1" y="228598"/>
            <a:ext cx="75438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61B43-9C6D-4D62-9ED2-4D8957F06319}"/>
              </a:ext>
            </a:extLst>
          </p:cNvPr>
          <p:cNvSpPr txBox="1"/>
          <p:nvPr/>
        </p:nvSpPr>
        <p:spPr>
          <a:xfrm>
            <a:off x="1466368" y="380999"/>
            <a:ext cx="59826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tranh sau đây biểu thị số bạn yêu thích</a:t>
            </a:r>
            <a:b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môn thể thao của học sinh lớp 2A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E0FAC9C-E0EE-47EE-85FE-5EEE149E2B97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15440"/>
          <a:ext cx="694944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88632245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9787994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59207028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693005742"/>
                    </a:ext>
                  </a:extLst>
                </a:gridCol>
              </a:tblGrid>
              <a:tr h="2926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0814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0992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DC9162-8BE2-4B3F-BFB2-05A5DC05B0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63" y="4382806"/>
            <a:ext cx="1444323" cy="1575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42C16-AE37-469B-9BBA-42C15A670B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6" y="4547756"/>
            <a:ext cx="1141965" cy="1245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84CDA-6E26-4003-BA0A-030785B6DE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66" y="4598223"/>
            <a:ext cx="1049458" cy="114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9314D-5862-49CD-AA32-AB8C46E661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4" y="4532825"/>
            <a:ext cx="1221220" cy="1332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F0ECDE-1CD0-49CC-BB62-67C6481187C0}"/>
              </a:ext>
            </a:extLst>
          </p:cNvPr>
          <p:cNvSpPr txBox="1"/>
          <p:nvPr/>
        </p:nvSpPr>
        <p:spPr>
          <a:xfrm>
            <a:off x="1074433" y="5743271"/>
            <a:ext cx="7838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đá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BE260-5D45-4F31-B01F-82581EBEA7BF}"/>
              </a:ext>
            </a:extLst>
          </p:cNvPr>
          <p:cNvSpPr txBox="1"/>
          <p:nvPr/>
        </p:nvSpPr>
        <p:spPr>
          <a:xfrm>
            <a:off x="2862255" y="5743271"/>
            <a:ext cx="7409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rổ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011A3A-9A14-483A-BCDA-C3F3B6306EE3}"/>
              </a:ext>
            </a:extLst>
          </p:cNvPr>
          <p:cNvSpPr txBox="1"/>
          <p:nvPr/>
        </p:nvSpPr>
        <p:spPr>
          <a:xfrm>
            <a:off x="4529766" y="5743270"/>
            <a:ext cx="8239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 lông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E8034-A93C-43BB-B655-3EF3264E7D09}"/>
              </a:ext>
            </a:extLst>
          </p:cNvPr>
          <p:cNvSpPr txBox="1"/>
          <p:nvPr/>
        </p:nvSpPr>
        <p:spPr>
          <a:xfrm>
            <a:off x="6388542" y="5715160"/>
            <a:ext cx="6203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 lội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D01855-69AA-4A6D-BDBD-B51E88DC5169}"/>
              </a:ext>
            </a:extLst>
          </p:cNvPr>
          <p:cNvGrpSpPr/>
          <p:nvPr/>
        </p:nvGrpSpPr>
        <p:grpSpPr>
          <a:xfrm>
            <a:off x="977341" y="1719320"/>
            <a:ext cx="416032" cy="2709626"/>
            <a:chOff x="861304" y="1814111"/>
            <a:chExt cx="416032" cy="27096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1085B5-D43B-4C48-8597-6C14A94B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0AC21EB-730E-4E75-B464-3CFDE2C8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30C553-EF7E-4712-BEDA-8EA06926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D6496C-AE2D-4D7D-ACAC-7371400C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FF704B-5957-43D0-82EE-08AD8064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A5DDB8-04D6-4990-B09C-60791731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E10F29-5DC4-4183-92CD-FD38533ECFAB}"/>
              </a:ext>
            </a:extLst>
          </p:cNvPr>
          <p:cNvGrpSpPr/>
          <p:nvPr/>
        </p:nvGrpSpPr>
        <p:grpSpPr>
          <a:xfrm>
            <a:off x="1494819" y="1719320"/>
            <a:ext cx="416032" cy="2709626"/>
            <a:chOff x="861304" y="1814111"/>
            <a:chExt cx="416032" cy="270962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8718917-C084-42D7-9E19-E05EC2343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78AA26-2B86-4F9B-AFB5-8EF531EE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925463E-A694-40FC-B94B-7EA4C255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F37966B-A998-4374-BE87-C41EC7E8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C231B2-6A74-438E-98B2-60CDC36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CD78962-6AA4-4791-BBA6-4CAE6AAA5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83261C-ACC9-4D17-ADBD-8F913CBB4DCB}"/>
              </a:ext>
            </a:extLst>
          </p:cNvPr>
          <p:cNvGrpSpPr/>
          <p:nvPr/>
        </p:nvGrpSpPr>
        <p:grpSpPr>
          <a:xfrm>
            <a:off x="2756001" y="2178635"/>
            <a:ext cx="416032" cy="2250311"/>
            <a:chOff x="861304" y="2273426"/>
            <a:chExt cx="416032" cy="225031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1FA36BF-C598-4D89-8569-8FC834AD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88866B5-5396-461B-9E0D-E55560A6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A8D85D-CD82-4587-BBFE-DFFA397E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EBDE16D-6BDF-40C7-B866-9498528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C493273-539F-4CFD-9A84-1832EE45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34DC4B-D199-4328-9057-D63C09C29828}"/>
              </a:ext>
            </a:extLst>
          </p:cNvPr>
          <p:cNvGrpSpPr/>
          <p:nvPr/>
        </p:nvGrpSpPr>
        <p:grpSpPr>
          <a:xfrm>
            <a:off x="3273479" y="2178635"/>
            <a:ext cx="416032" cy="2250311"/>
            <a:chOff x="861304" y="2273426"/>
            <a:chExt cx="416032" cy="225031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40928A7-1765-4AC8-8B31-DE9D2144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B23F139-D519-482E-9303-CD79CD4F0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AF923D2-A64A-442F-9CC3-9FD48D0DC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9B71C67-0616-4020-B328-DDB7FF27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AEAE78A-E143-4D91-B15B-22E17FB20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489F999-8E02-4C62-B386-4B30A13FFD3B}"/>
              </a:ext>
            </a:extLst>
          </p:cNvPr>
          <p:cNvGrpSpPr/>
          <p:nvPr/>
        </p:nvGrpSpPr>
        <p:grpSpPr>
          <a:xfrm>
            <a:off x="4456703" y="3556580"/>
            <a:ext cx="416032" cy="872366"/>
            <a:chOff x="861304" y="3651371"/>
            <a:chExt cx="416032" cy="87236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C1102F2-0EB0-40B0-ACAA-14B799A1F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1D4B1F7-0DB0-4C70-91A6-DA06F59C0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AE86EE8-73E5-4053-A2A3-A7BA6F2DCB47}"/>
              </a:ext>
            </a:extLst>
          </p:cNvPr>
          <p:cNvGrpSpPr/>
          <p:nvPr/>
        </p:nvGrpSpPr>
        <p:grpSpPr>
          <a:xfrm>
            <a:off x="4974181" y="3556580"/>
            <a:ext cx="416032" cy="872366"/>
            <a:chOff x="861304" y="3651371"/>
            <a:chExt cx="416032" cy="87236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7A873ED-5784-482A-8411-DF8A4A37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659B548-A8AA-45D4-BFB5-29F94C30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ACB76F5-EFCE-4DAC-8CF7-FF9ECC18800A}"/>
              </a:ext>
            </a:extLst>
          </p:cNvPr>
          <p:cNvGrpSpPr/>
          <p:nvPr/>
        </p:nvGrpSpPr>
        <p:grpSpPr>
          <a:xfrm>
            <a:off x="6233348" y="2178635"/>
            <a:ext cx="416032" cy="2250311"/>
            <a:chOff x="861304" y="2273426"/>
            <a:chExt cx="416032" cy="2250311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E3231AD-A8D4-4BD7-B402-13F12172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028EF58-6BA5-4ABE-8C64-82C607FA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ADE66D4-FCFF-4A83-81D4-43B1EEC3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4AD8EE2-3993-4185-AEE6-04ADF0FA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E6C0D93-C261-452C-8E44-C85F01CA0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6519103-2221-47C2-B360-1BDF3A48163E}"/>
              </a:ext>
            </a:extLst>
          </p:cNvPr>
          <p:cNvGrpSpPr/>
          <p:nvPr/>
        </p:nvGrpSpPr>
        <p:grpSpPr>
          <a:xfrm>
            <a:off x="6750826" y="2637950"/>
            <a:ext cx="416032" cy="1790996"/>
            <a:chOff x="861304" y="2732741"/>
            <a:chExt cx="416032" cy="1790996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474B6A3-8E13-4730-890F-2C508ACC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58BEA446-6695-441B-B7F6-1E954014B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8C267D7-B329-4409-9B9A-0441873D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A3138EB-84BE-4416-9DDD-CF9DDEC2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12D17B9-751D-4B62-AB03-5F48FEB20F6F}"/>
              </a:ext>
            </a:extLst>
          </p:cNvPr>
          <p:cNvSpPr txBox="1"/>
          <p:nvPr/>
        </p:nvSpPr>
        <p:spPr>
          <a:xfrm>
            <a:off x="1671928" y="1187070"/>
            <a:ext cx="48247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FEBD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 thể thao yêu thích của chúng em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9BEB187-ED91-46BE-A545-E1DB2D1BC8FA}"/>
              </a:ext>
            </a:extLst>
          </p:cNvPr>
          <p:cNvSpPr txBox="1"/>
          <p:nvPr/>
        </p:nvSpPr>
        <p:spPr>
          <a:xfrm>
            <a:off x="2482571" y="6262300"/>
            <a:ext cx="33406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Mỗi           thể hiện một học sinh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55B4F46-864A-4BD9-9F2D-7DCAE5629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017" y="6194274"/>
            <a:ext cx="416032" cy="4130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851D9A-216F-4396-B303-647981845408}"/>
              </a:ext>
            </a:extLst>
          </p:cNvPr>
          <p:cNvGrpSpPr/>
          <p:nvPr/>
        </p:nvGrpSpPr>
        <p:grpSpPr>
          <a:xfrm>
            <a:off x="8056404" y="228600"/>
            <a:ext cx="4444201" cy="1359347"/>
            <a:chOff x="8056404" y="228600"/>
            <a:chExt cx="4444201" cy="13593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526C3CD-7B4A-4DC0-A9AA-6C62927E7B8C}"/>
                </a:ext>
              </a:extLst>
            </p:cNvPr>
            <p:cNvSpPr/>
            <p:nvPr/>
          </p:nvSpPr>
          <p:spPr>
            <a:xfrm>
              <a:off x="8229600" y="368745"/>
              <a:ext cx="4271005" cy="1219202"/>
            </a:xfrm>
            <a:prstGeom prst="roundRect">
              <a:avLst>
                <a:gd name="adj" fmla="val 29443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14629A-887F-45EA-85B2-B7AC2D6D057C}"/>
                </a:ext>
              </a:extLst>
            </p:cNvPr>
            <p:cNvSpPr txBox="1"/>
            <p:nvPr/>
          </p:nvSpPr>
          <p:spPr>
            <a:xfrm>
              <a:off x="8547386" y="464090"/>
              <a:ext cx="3103414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học sinh thích bơi </a:t>
              </a:r>
              <a:r>
                <a:rPr lang="en-US" sz="2400" b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ít hơn</a:t>
              </a:r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học sinh thích bóng rổ </a:t>
              </a:r>
            </a:p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bao nhiêu bạn?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48E9688-D6DE-4FB7-9488-612A3605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04" y="228600"/>
              <a:ext cx="470980" cy="47098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34D7AD-0986-4136-A2BE-5F10D81096DD}"/>
              </a:ext>
            </a:extLst>
          </p:cNvPr>
          <p:cNvGrpSpPr/>
          <p:nvPr/>
        </p:nvGrpSpPr>
        <p:grpSpPr>
          <a:xfrm>
            <a:off x="8056404" y="1905000"/>
            <a:ext cx="4444201" cy="1360606"/>
            <a:chOff x="8056404" y="1905000"/>
            <a:chExt cx="4444201" cy="1360606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8C7B44D-4E77-47DB-B2F1-D8EFE78F0E6D}"/>
                </a:ext>
              </a:extLst>
            </p:cNvPr>
            <p:cNvSpPr/>
            <p:nvPr/>
          </p:nvSpPr>
          <p:spPr>
            <a:xfrm>
              <a:off x="8229600" y="2046404"/>
              <a:ext cx="4271005" cy="1219202"/>
            </a:xfrm>
            <a:prstGeom prst="roundRect">
              <a:avLst>
                <a:gd name="adj" fmla="val 29443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2EDCC9C-4C79-48CB-9D6B-02F28059AEAF}"/>
                </a:ext>
              </a:extLst>
            </p:cNvPr>
            <p:cNvSpPr txBox="1"/>
            <p:nvPr/>
          </p:nvSpPr>
          <p:spPr>
            <a:xfrm>
              <a:off x="8547386" y="2141749"/>
              <a:ext cx="3451266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Môn nào có số học sinh</a:t>
              </a:r>
              <a:b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 nhất</a:t>
              </a:r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bao nhiêu bạn thích môn đó?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CE757E-7755-43DE-B99D-964C9D2F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04" y="1905000"/>
              <a:ext cx="470980" cy="47098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D5EEEA-990D-4E61-A609-14A8A86F3CAD}"/>
              </a:ext>
            </a:extLst>
          </p:cNvPr>
          <p:cNvGrpSpPr/>
          <p:nvPr/>
        </p:nvGrpSpPr>
        <p:grpSpPr>
          <a:xfrm>
            <a:off x="8455718" y="3808053"/>
            <a:ext cx="3286922" cy="2725384"/>
            <a:chOff x="8684817" y="7041365"/>
            <a:chExt cx="2943177" cy="2440364"/>
          </a:xfrm>
        </p:grpSpPr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416751F8-3FB3-440A-AE04-9F14AE3EB1DF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6EA0E00-F92D-43B1-8C96-5A319E2C633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44DB4E8-65F7-4FFC-917D-19985741D6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BDC1783-27CF-44A3-8B38-FC7EE6A3F094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THẢO LUẬN</a:t>
                </a:r>
                <a:b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</a:br>
                <a: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386186D-6F6B-49B2-8CF3-7B79DF431B36}"/>
              </a:ext>
            </a:extLst>
          </p:cNvPr>
          <p:cNvGrpSpPr/>
          <p:nvPr/>
        </p:nvGrpSpPr>
        <p:grpSpPr>
          <a:xfrm>
            <a:off x="609600" y="372893"/>
            <a:ext cx="783773" cy="685801"/>
            <a:chOff x="609600" y="372893"/>
            <a:chExt cx="783773" cy="685801"/>
          </a:xfrm>
        </p:grpSpPr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2E35B054-ED31-4E9E-B176-2837AFD8F8FF}"/>
                </a:ext>
              </a:extLst>
            </p:cNvPr>
            <p:cNvSpPr/>
            <p:nvPr/>
          </p:nvSpPr>
          <p:spPr>
            <a:xfrm>
              <a:off x="609600" y="372893"/>
              <a:ext cx="783773" cy="6858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2971E5C-6A45-48CC-88C8-E066651AA0EE}"/>
                </a:ext>
              </a:extLst>
            </p:cNvPr>
            <p:cNvSpPr txBox="1"/>
            <p:nvPr/>
          </p:nvSpPr>
          <p:spPr>
            <a:xfrm>
              <a:off x="884467" y="502846"/>
              <a:ext cx="23403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8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1" y="228598"/>
            <a:ext cx="75438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61B43-9C6D-4D62-9ED2-4D8957F06319}"/>
              </a:ext>
            </a:extLst>
          </p:cNvPr>
          <p:cNvSpPr txBox="1"/>
          <p:nvPr/>
        </p:nvSpPr>
        <p:spPr>
          <a:xfrm>
            <a:off x="1466368" y="380999"/>
            <a:ext cx="59826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tranh sau đây biểu thị số bạn yêu thích</a:t>
            </a:r>
            <a:b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môn thể thao của học sinh lớp 2A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E0FAC9C-E0EE-47EE-85FE-5EEE149E2B97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15440"/>
          <a:ext cx="694944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88632245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9787994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59207028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693005742"/>
                    </a:ext>
                  </a:extLst>
                </a:gridCol>
              </a:tblGrid>
              <a:tr h="2926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0814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0992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DC9162-8BE2-4B3F-BFB2-05A5DC05B0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63" y="4382806"/>
            <a:ext cx="1444323" cy="1575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42C16-AE37-469B-9BBA-42C15A670B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6" y="4547756"/>
            <a:ext cx="1141965" cy="1245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84CDA-6E26-4003-BA0A-030785B6DE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66" y="4598223"/>
            <a:ext cx="1049458" cy="114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9314D-5862-49CD-AA32-AB8C46E661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4" y="4532825"/>
            <a:ext cx="1221220" cy="1332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F0ECDE-1CD0-49CC-BB62-67C6481187C0}"/>
              </a:ext>
            </a:extLst>
          </p:cNvPr>
          <p:cNvSpPr txBox="1"/>
          <p:nvPr/>
        </p:nvSpPr>
        <p:spPr>
          <a:xfrm>
            <a:off x="1074433" y="5743271"/>
            <a:ext cx="7838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đá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BE260-5D45-4F31-B01F-82581EBEA7BF}"/>
              </a:ext>
            </a:extLst>
          </p:cNvPr>
          <p:cNvSpPr txBox="1"/>
          <p:nvPr/>
        </p:nvSpPr>
        <p:spPr>
          <a:xfrm>
            <a:off x="2862255" y="5743271"/>
            <a:ext cx="7409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 rổ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011A3A-9A14-483A-BCDA-C3F3B6306EE3}"/>
              </a:ext>
            </a:extLst>
          </p:cNvPr>
          <p:cNvSpPr txBox="1"/>
          <p:nvPr/>
        </p:nvSpPr>
        <p:spPr>
          <a:xfrm>
            <a:off x="4529766" y="5743270"/>
            <a:ext cx="8239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 lông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E8034-A93C-43BB-B655-3EF3264E7D09}"/>
              </a:ext>
            </a:extLst>
          </p:cNvPr>
          <p:cNvSpPr txBox="1"/>
          <p:nvPr/>
        </p:nvSpPr>
        <p:spPr>
          <a:xfrm>
            <a:off x="6388542" y="5715160"/>
            <a:ext cx="6203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 lội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D01855-69AA-4A6D-BDBD-B51E88DC5169}"/>
              </a:ext>
            </a:extLst>
          </p:cNvPr>
          <p:cNvGrpSpPr/>
          <p:nvPr/>
        </p:nvGrpSpPr>
        <p:grpSpPr>
          <a:xfrm>
            <a:off x="977341" y="1719320"/>
            <a:ext cx="416032" cy="2709626"/>
            <a:chOff x="861304" y="1814111"/>
            <a:chExt cx="416032" cy="27096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1085B5-D43B-4C48-8597-6C14A94B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0AC21EB-730E-4E75-B464-3CFDE2C8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30C553-EF7E-4712-BEDA-8EA06926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D6496C-AE2D-4D7D-ACAC-7371400C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FF704B-5957-43D0-82EE-08AD8064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A5DDB8-04D6-4990-B09C-60791731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E10F29-5DC4-4183-92CD-FD38533ECFAB}"/>
              </a:ext>
            </a:extLst>
          </p:cNvPr>
          <p:cNvGrpSpPr/>
          <p:nvPr/>
        </p:nvGrpSpPr>
        <p:grpSpPr>
          <a:xfrm>
            <a:off x="1494819" y="1719320"/>
            <a:ext cx="416032" cy="2709626"/>
            <a:chOff x="861304" y="1814111"/>
            <a:chExt cx="416032" cy="270962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8718917-C084-42D7-9E19-E05EC2343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1814111"/>
              <a:ext cx="416032" cy="4130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78AA26-2B86-4F9B-AFB5-8EF531EE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925463E-A694-40FC-B94B-7EA4C255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F37966B-A998-4374-BE87-C41EC7E8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C231B2-6A74-438E-98B2-60CDC36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CD78962-6AA4-4791-BBA6-4CAE6AAA5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83261C-ACC9-4D17-ADBD-8F913CBB4DCB}"/>
              </a:ext>
            </a:extLst>
          </p:cNvPr>
          <p:cNvGrpSpPr/>
          <p:nvPr/>
        </p:nvGrpSpPr>
        <p:grpSpPr>
          <a:xfrm>
            <a:off x="2756001" y="2178635"/>
            <a:ext cx="416032" cy="2250311"/>
            <a:chOff x="861304" y="2273426"/>
            <a:chExt cx="416032" cy="225031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1FA36BF-C598-4D89-8569-8FC834AD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88866B5-5396-461B-9E0D-E55560A6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A8D85D-CD82-4587-BBFE-DFFA397E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EBDE16D-6BDF-40C7-B866-9498528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C493273-539F-4CFD-9A84-1832EE45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34DC4B-D199-4328-9057-D63C09C29828}"/>
              </a:ext>
            </a:extLst>
          </p:cNvPr>
          <p:cNvGrpSpPr/>
          <p:nvPr/>
        </p:nvGrpSpPr>
        <p:grpSpPr>
          <a:xfrm>
            <a:off x="3273479" y="2178635"/>
            <a:ext cx="416032" cy="2250311"/>
            <a:chOff x="861304" y="2273426"/>
            <a:chExt cx="416032" cy="225031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40928A7-1765-4AC8-8B31-DE9D2144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B23F139-D519-482E-9303-CD79CD4F0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AF923D2-A64A-442F-9CC3-9FD48D0DC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9B71C67-0616-4020-B328-DDB7FF27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AEAE78A-E143-4D91-B15B-22E17FB20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489F999-8E02-4C62-B386-4B30A13FFD3B}"/>
              </a:ext>
            </a:extLst>
          </p:cNvPr>
          <p:cNvGrpSpPr/>
          <p:nvPr/>
        </p:nvGrpSpPr>
        <p:grpSpPr>
          <a:xfrm>
            <a:off x="4456703" y="3556580"/>
            <a:ext cx="416032" cy="872366"/>
            <a:chOff x="861304" y="3651371"/>
            <a:chExt cx="416032" cy="87236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C1102F2-0EB0-40B0-ACAA-14B799A1F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1D4B1F7-0DB0-4C70-91A6-DA06F59C0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AE86EE8-73E5-4053-A2A3-A7BA6F2DCB47}"/>
              </a:ext>
            </a:extLst>
          </p:cNvPr>
          <p:cNvGrpSpPr/>
          <p:nvPr/>
        </p:nvGrpSpPr>
        <p:grpSpPr>
          <a:xfrm>
            <a:off x="4974181" y="3556580"/>
            <a:ext cx="416032" cy="872366"/>
            <a:chOff x="861304" y="3651371"/>
            <a:chExt cx="416032" cy="87236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7A873ED-5784-482A-8411-DF8A4A37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659B548-A8AA-45D4-BFB5-29F94C30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ACB76F5-EFCE-4DAC-8CF7-FF9ECC18800A}"/>
              </a:ext>
            </a:extLst>
          </p:cNvPr>
          <p:cNvGrpSpPr/>
          <p:nvPr/>
        </p:nvGrpSpPr>
        <p:grpSpPr>
          <a:xfrm>
            <a:off x="6233348" y="2178635"/>
            <a:ext cx="416032" cy="2250311"/>
            <a:chOff x="861304" y="2273426"/>
            <a:chExt cx="416032" cy="2250311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E3231AD-A8D4-4BD7-B402-13F12172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273426"/>
              <a:ext cx="416032" cy="41305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028EF58-6BA5-4ABE-8C64-82C607FA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ADE66D4-FCFF-4A83-81D4-43B1EEC3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4AD8EE2-3993-4185-AEE6-04ADF0FA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E6C0D93-C261-452C-8E44-C85F01CA0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6519103-2221-47C2-B360-1BDF3A48163E}"/>
              </a:ext>
            </a:extLst>
          </p:cNvPr>
          <p:cNvGrpSpPr/>
          <p:nvPr/>
        </p:nvGrpSpPr>
        <p:grpSpPr>
          <a:xfrm>
            <a:off x="6750826" y="2637950"/>
            <a:ext cx="416032" cy="1790996"/>
            <a:chOff x="861304" y="2732741"/>
            <a:chExt cx="416032" cy="1790996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474B6A3-8E13-4730-890F-2C508ACC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2732741"/>
              <a:ext cx="416032" cy="41305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58BEA446-6695-441B-B7F6-1E954014B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192056"/>
              <a:ext cx="416032" cy="41305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8C267D7-B329-4409-9B9A-0441873D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3651371"/>
              <a:ext cx="416032" cy="41305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A3138EB-84BE-4416-9DDD-CF9DDEC2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304" y="4110687"/>
              <a:ext cx="416032" cy="413050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12D17B9-751D-4B62-AB03-5F48FEB20F6F}"/>
              </a:ext>
            </a:extLst>
          </p:cNvPr>
          <p:cNvSpPr txBox="1"/>
          <p:nvPr/>
        </p:nvSpPr>
        <p:spPr>
          <a:xfrm>
            <a:off x="1671928" y="1187070"/>
            <a:ext cx="48247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FEBD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 thể thao yêu thích của chúng em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9BEB187-ED91-46BE-A545-E1DB2D1BC8FA}"/>
              </a:ext>
            </a:extLst>
          </p:cNvPr>
          <p:cNvSpPr txBox="1"/>
          <p:nvPr/>
        </p:nvSpPr>
        <p:spPr>
          <a:xfrm>
            <a:off x="2482571" y="6262300"/>
            <a:ext cx="33406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Mỗi           thể hiện một học sinh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55B4F46-864A-4BD9-9F2D-7DCAE5629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017" y="6194274"/>
            <a:ext cx="416032" cy="4130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D523D1-6F62-41BB-88E7-55E50220FFA3}"/>
              </a:ext>
            </a:extLst>
          </p:cNvPr>
          <p:cNvGrpSpPr/>
          <p:nvPr/>
        </p:nvGrpSpPr>
        <p:grpSpPr>
          <a:xfrm>
            <a:off x="8056404" y="228600"/>
            <a:ext cx="4444201" cy="1359347"/>
            <a:chOff x="8056404" y="228600"/>
            <a:chExt cx="4444201" cy="13593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526C3CD-7B4A-4DC0-A9AA-6C62927E7B8C}"/>
                </a:ext>
              </a:extLst>
            </p:cNvPr>
            <p:cNvSpPr/>
            <p:nvPr/>
          </p:nvSpPr>
          <p:spPr>
            <a:xfrm>
              <a:off x="8229600" y="368745"/>
              <a:ext cx="4271005" cy="1219202"/>
            </a:xfrm>
            <a:prstGeom prst="roundRect">
              <a:avLst>
                <a:gd name="adj" fmla="val 29443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14629A-887F-45EA-85B2-B7AC2D6D057C}"/>
                </a:ext>
              </a:extLst>
            </p:cNvPr>
            <p:cNvSpPr txBox="1"/>
            <p:nvPr/>
          </p:nvSpPr>
          <p:spPr>
            <a:xfrm>
              <a:off x="8547386" y="464090"/>
              <a:ext cx="3103414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học sinh thích bơi </a:t>
              </a:r>
              <a:r>
                <a:rPr lang="en-US" sz="2400" b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ít hơn</a:t>
              </a:r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học sinh thích bóng rổ </a:t>
              </a:r>
            </a:p>
            <a:p>
              <a:r>
                <a:rPr lang="en-US" sz="2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bao nhiêu bạn?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48E9688-D6DE-4FB7-9488-612A3605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04" y="228600"/>
              <a:ext cx="470980" cy="47098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64CC73-259C-4C20-8B06-E76D8E654D29}"/>
              </a:ext>
            </a:extLst>
          </p:cNvPr>
          <p:cNvGrpSpPr/>
          <p:nvPr/>
        </p:nvGrpSpPr>
        <p:grpSpPr>
          <a:xfrm>
            <a:off x="8056404" y="3200400"/>
            <a:ext cx="4444201" cy="1360606"/>
            <a:chOff x="8056404" y="3200400"/>
            <a:chExt cx="4444201" cy="136060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E69294-D08C-4FB3-9E62-0350821930F2}"/>
                </a:ext>
              </a:extLst>
            </p:cNvPr>
            <p:cNvGrpSpPr/>
            <p:nvPr/>
          </p:nvGrpSpPr>
          <p:grpSpPr>
            <a:xfrm>
              <a:off x="8229600" y="3341804"/>
              <a:ext cx="4271005" cy="1219202"/>
              <a:chOff x="8229600" y="3341804"/>
              <a:chExt cx="4271005" cy="1219202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88C7B44D-4E77-47DB-B2F1-D8EFE78F0E6D}"/>
                  </a:ext>
                </a:extLst>
              </p:cNvPr>
              <p:cNvSpPr/>
              <p:nvPr/>
            </p:nvSpPr>
            <p:spPr>
              <a:xfrm>
                <a:off x="8229600" y="3341804"/>
                <a:ext cx="4271005" cy="1219202"/>
              </a:xfrm>
              <a:prstGeom prst="roundRect">
                <a:avLst>
                  <a:gd name="adj" fmla="val 29443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2EDCC9C-4C79-48CB-9D6B-02F28059AEAF}"/>
                  </a:ext>
                </a:extLst>
              </p:cNvPr>
              <p:cNvSpPr txBox="1"/>
              <p:nvPr/>
            </p:nvSpPr>
            <p:spPr>
              <a:xfrm>
                <a:off x="8547386" y="3437149"/>
                <a:ext cx="3451266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Môn nào có số học sinh</a:t>
                </a:r>
                <a:br>
                  <a:rPr lang="en-US" sz="2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nhiều nhất</a:t>
                </a:r>
                <a:r>
                  <a:rPr lang="en-US" sz="2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  <a:p>
                <a:r>
                  <a:rPr lang="en-US" sz="2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 bao nhiêu bạn thích môn đó?</a:t>
                </a:r>
              </a:p>
            </p:txBody>
          </p:sp>
        </p:grp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CE757E-7755-43DE-B99D-964C9D2F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04" y="3200400"/>
              <a:ext cx="470980" cy="47098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CFF941-B51E-4123-B400-DD36836046FA}"/>
              </a:ext>
            </a:extLst>
          </p:cNvPr>
          <p:cNvGrpSpPr/>
          <p:nvPr/>
        </p:nvGrpSpPr>
        <p:grpSpPr>
          <a:xfrm>
            <a:off x="8305800" y="1719320"/>
            <a:ext cx="4194805" cy="1377945"/>
            <a:chOff x="8305800" y="1719320"/>
            <a:chExt cx="4194805" cy="13779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685E11-688C-4187-BB67-088174ACF114}"/>
                </a:ext>
              </a:extLst>
            </p:cNvPr>
            <p:cNvSpPr/>
            <p:nvPr/>
          </p:nvSpPr>
          <p:spPr>
            <a:xfrm>
              <a:off x="8305800" y="1719320"/>
              <a:ext cx="4194805" cy="1377945"/>
            </a:xfrm>
            <a:prstGeom prst="roundRect">
              <a:avLst>
                <a:gd name="adj" fmla="val 19491"/>
              </a:avLst>
            </a:prstGeom>
            <a:solidFill>
              <a:srgbClr val="FFF1A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D75F9-108C-417F-BDE0-1E0B9457D686}"/>
                </a:ext>
              </a:extLst>
            </p:cNvPr>
            <p:cNvSpPr txBox="1"/>
            <p:nvPr/>
          </p:nvSpPr>
          <p:spPr>
            <a:xfrm>
              <a:off x="8547386" y="1851655"/>
              <a:ext cx="347126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học sinh thích bơi ít hơn số học sinh thích bóng rổ</a:t>
              </a:r>
              <a:br>
                <a:rPr lang="en-US" sz="24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1 bạn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D78937-8378-40B0-B0B3-02CBF232BE01}"/>
              </a:ext>
            </a:extLst>
          </p:cNvPr>
          <p:cNvGrpSpPr/>
          <p:nvPr/>
        </p:nvGrpSpPr>
        <p:grpSpPr>
          <a:xfrm>
            <a:off x="8305800" y="4805545"/>
            <a:ext cx="4194805" cy="1377945"/>
            <a:chOff x="8305800" y="4805545"/>
            <a:chExt cx="4194805" cy="137794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F966507-53BA-4838-B1E5-16938320E93A}"/>
                </a:ext>
              </a:extLst>
            </p:cNvPr>
            <p:cNvSpPr/>
            <p:nvPr/>
          </p:nvSpPr>
          <p:spPr>
            <a:xfrm>
              <a:off x="8305800" y="4805545"/>
              <a:ext cx="4194805" cy="1377945"/>
            </a:xfrm>
            <a:prstGeom prst="roundRect">
              <a:avLst>
                <a:gd name="adj" fmla="val 19491"/>
              </a:avLst>
            </a:prstGeom>
            <a:solidFill>
              <a:srgbClr val="FFF1A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7CCFFE7-7BF2-4409-9FC6-D02A3F44E032}"/>
                </a:ext>
              </a:extLst>
            </p:cNvPr>
            <p:cNvSpPr txBox="1"/>
            <p:nvPr/>
          </p:nvSpPr>
          <p:spPr>
            <a:xfrm>
              <a:off x="8547386" y="4937880"/>
              <a:ext cx="364461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Môn bóng đá có số học sinh thích nhiều nhất.</a:t>
              </a:r>
            </a:p>
            <a:p>
              <a:pPr algn="l"/>
              <a:r>
                <a:rPr lang="en-US" sz="24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12 bạn thích môn này.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8BADA0C-CBF9-4635-A009-AFF176459AD8}"/>
              </a:ext>
            </a:extLst>
          </p:cNvPr>
          <p:cNvGrpSpPr/>
          <p:nvPr/>
        </p:nvGrpSpPr>
        <p:grpSpPr>
          <a:xfrm>
            <a:off x="609600" y="372893"/>
            <a:ext cx="783773" cy="685801"/>
            <a:chOff x="609600" y="372893"/>
            <a:chExt cx="783773" cy="685801"/>
          </a:xfrm>
        </p:grpSpPr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52083F4D-CE04-47B3-B4E7-5B85849F9D0D}"/>
                </a:ext>
              </a:extLst>
            </p:cNvPr>
            <p:cNvSpPr/>
            <p:nvPr/>
          </p:nvSpPr>
          <p:spPr>
            <a:xfrm>
              <a:off x="609600" y="372893"/>
              <a:ext cx="783773" cy="6858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B6AD473-6C25-41F6-888A-9898FF96C859}"/>
                </a:ext>
              </a:extLst>
            </p:cNvPr>
            <p:cNvSpPr txBox="1"/>
            <p:nvPr/>
          </p:nvSpPr>
          <p:spPr>
            <a:xfrm>
              <a:off x="884467" y="502846"/>
              <a:ext cx="23403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3624173" y="1840663"/>
            <a:ext cx="494366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714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D5150-82A0-41BF-A1EC-A4CBA0F4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DCE897-0CA2-4CD3-A103-11F113123A3B}"/>
              </a:ext>
            </a:extLst>
          </p:cNvPr>
          <p:cNvSpPr txBox="1"/>
          <p:nvPr/>
        </p:nvSpPr>
        <p:spPr>
          <a:xfrm>
            <a:off x="1992024" y="457200"/>
            <a:ext cx="820795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đây là món đồ các bạn tổ 1 chuẩn bị cho chuyến tham quan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33C94-92E5-4CB3-943D-DF80520A3F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81" y="1080027"/>
            <a:ext cx="964355" cy="964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DDC5C-AC08-4D97-9418-4C6435547E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42" y="1903268"/>
            <a:ext cx="992332" cy="992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63555-F434-4205-B46F-AA7FC7A535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97" y="1073229"/>
            <a:ext cx="830038" cy="830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BD063F-0847-42F7-9CD8-4E8FAC1842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3" y="1760968"/>
            <a:ext cx="964355" cy="964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D24EB-1B24-4ACE-8F0B-995ACE26EC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05" y="1052050"/>
            <a:ext cx="992332" cy="992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4D9798-68D7-4D4C-9763-AA44C9D763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44" y="1760968"/>
            <a:ext cx="964355" cy="964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F45616-068D-43EB-99A6-21C0A31666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06" y="1073229"/>
            <a:ext cx="830038" cy="830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9BCFE7-0762-4504-8629-7B6228DDBA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49" y="1760968"/>
            <a:ext cx="964355" cy="9643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5054AF-625E-4860-9B26-E027177D5872}"/>
              </a:ext>
            </a:extLst>
          </p:cNvPr>
          <p:cNvSpPr txBox="1"/>
          <p:nvPr/>
        </p:nvSpPr>
        <p:spPr>
          <a:xfrm>
            <a:off x="1524000" y="3192521"/>
            <a:ext cx="634468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chemeClr val="accent6"/>
                </a:solidFill>
              </a:rPr>
              <a:t>Các bạn chuẩn bị mấy loại? Kể tên các loại đó.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18BDDD-953D-4E83-BA08-A55F5D64F5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0" y="3130589"/>
            <a:ext cx="477927" cy="4779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AD5077-E59B-426D-9413-934DAB3D6FC1}"/>
              </a:ext>
            </a:extLst>
          </p:cNvPr>
          <p:cNvSpPr txBox="1"/>
          <p:nvPr/>
        </p:nvSpPr>
        <p:spPr>
          <a:xfrm>
            <a:off x="1524000" y="3752353"/>
            <a:ext cx="355706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chemeClr val="accent6"/>
                </a:solidFill>
              </a:rPr>
              <a:t>Mỗi loại có bao nhiêu cái?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FFC4B35-3E98-4663-85AF-92A092861C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0" y="3698551"/>
            <a:ext cx="477927" cy="4779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1367457-ED56-4B99-A1E5-67015DE68889}"/>
              </a:ext>
            </a:extLst>
          </p:cNvPr>
          <p:cNvGrpSpPr/>
          <p:nvPr/>
        </p:nvGrpSpPr>
        <p:grpSpPr>
          <a:xfrm>
            <a:off x="481223" y="4648200"/>
            <a:ext cx="3429000" cy="1441036"/>
            <a:chOff x="481223" y="4572000"/>
            <a:chExt cx="3429000" cy="14410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4E6D111-5C3D-4AC6-A38A-5AF23E8530A3}"/>
                </a:ext>
              </a:extLst>
            </p:cNvPr>
            <p:cNvSpPr/>
            <p:nvPr/>
          </p:nvSpPr>
          <p:spPr>
            <a:xfrm>
              <a:off x="481223" y="4572000"/>
              <a:ext cx="3429000" cy="14410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EE0A22E-590C-4898-A098-58180D3A2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66" y="4835836"/>
              <a:ext cx="888681" cy="88868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E6D5EA-ED38-4BD7-B83F-8CAD4D1B84B2}"/>
                </a:ext>
              </a:extLst>
            </p:cNvPr>
            <p:cNvSpPr txBox="1"/>
            <p:nvPr/>
          </p:nvSpPr>
          <p:spPr>
            <a:xfrm>
              <a:off x="1812099" y="5399760"/>
              <a:ext cx="156472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máy chụp hình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376942-C787-40D8-BF4E-DCC8DA8FEC39}"/>
              </a:ext>
            </a:extLst>
          </p:cNvPr>
          <p:cNvGrpSpPr/>
          <p:nvPr/>
        </p:nvGrpSpPr>
        <p:grpSpPr>
          <a:xfrm>
            <a:off x="4393511" y="4648200"/>
            <a:ext cx="3429000" cy="1441036"/>
            <a:chOff x="4519823" y="4572000"/>
            <a:chExt cx="3429000" cy="144103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D852AA3-2892-4ABD-B8D4-FE83EFFCB4BC}"/>
                </a:ext>
              </a:extLst>
            </p:cNvPr>
            <p:cNvSpPr/>
            <p:nvPr/>
          </p:nvSpPr>
          <p:spPr>
            <a:xfrm>
              <a:off x="4519823" y="4572000"/>
              <a:ext cx="3429000" cy="14410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BBAB4F-DC21-463F-BE2F-C58A92E5C68E}"/>
                </a:ext>
              </a:extLst>
            </p:cNvPr>
            <p:cNvSpPr txBox="1"/>
            <p:nvPr/>
          </p:nvSpPr>
          <p:spPr>
            <a:xfrm>
              <a:off x="5918925" y="5399760"/>
              <a:ext cx="14282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nón che nắng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3AB172-EB1A-4B84-80CF-281E7A0F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303" y="4762321"/>
              <a:ext cx="992332" cy="99233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B2272C-E549-461A-9543-D42BFC9E8DB6}"/>
              </a:ext>
            </a:extLst>
          </p:cNvPr>
          <p:cNvGrpSpPr/>
          <p:nvPr/>
        </p:nvGrpSpPr>
        <p:grpSpPr>
          <a:xfrm>
            <a:off x="8305800" y="4648200"/>
            <a:ext cx="3429000" cy="1441036"/>
            <a:chOff x="8305800" y="4572000"/>
            <a:chExt cx="3429000" cy="1441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C87C20-FC84-4580-A9D3-34E907A34B81}"/>
                </a:ext>
              </a:extLst>
            </p:cNvPr>
            <p:cNvSpPr/>
            <p:nvPr/>
          </p:nvSpPr>
          <p:spPr>
            <a:xfrm>
              <a:off x="8305800" y="4572000"/>
              <a:ext cx="3429000" cy="14410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729F2B-EE64-4E48-82D9-3792211CC4C8}"/>
                </a:ext>
              </a:extLst>
            </p:cNvPr>
            <p:cNvSpPr txBox="1"/>
            <p:nvPr/>
          </p:nvSpPr>
          <p:spPr>
            <a:xfrm>
              <a:off x="9865201" y="5399760"/>
              <a:ext cx="11076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nước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5A1BAF-C2DF-4A5D-9D94-7D2141C0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021" y="4810340"/>
              <a:ext cx="964355" cy="964355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C9C7037-3D5A-40AC-9563-4C0AD261D10C}"/>
              </a:ext>
            </a:extLst>
          </p:cNvPr>
          <p:cNvSpPr txBox="1"/>
          <p:nvPr/>
        </p:nvSpPr>
        <p:spPr>
          <a:xfrm>
            <a:off x="2087912" y="4777143"/>
            <a:ext cx="101309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147DFC-F9F8-41CF-8997-E0846F4416F9}"/>
              </a:ext>
            </a:extLst>
          </p:cNvPr>
          <p:cNvSpPr txBox="1"/>
          <p:nvPr/>
        </p:nvSpPr>
        <p:spPr>
          <a:xfrm>
            <a:off x="6000202" y="4777143"/>
            <a:ext cx="101309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136064-7A13-4B3A-B8B3-9CE8FF67D910}"/>
              </a:ext>
            </a:extLst>
          </p:cNvPr>
          <p:cNvSpPr txBox="1"/>
          <p:nvPr/>
        </p:nvSpPr>
        <p:spPr>
          <a:xfrm>
            <a:off x="9857855" y="4777143"/>
            <a:ext cx="101309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4</a:t>
            </a:r>
          </a:p>
        </p:txBody>
      </p:sp>
    </p:spTree>
    <p:extLst>
      <p:ext uri="{BB962C8B-B14F-4D97-AF65-F5344CB8AC3E}">
        <p14:creationId xmlns:p14="http://schemas.microsoft.com/office/powerpoint/2010/main" val="30470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6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2" grpId="0"/>
          <p:bldP spid="25" grpId="0"/>
          <p:bldP spid="41" grpId="0"/>
          <p:bldP spid="4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2" grpId="0"/>
          <p:bldP spid="25" grpId="0"/>
          <p:bldP spid="41" grpId="0"/>
          <p:bldP spid="42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C650F-E69F-4635-A2B1-6250FE2571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45CF3-3BC6-4C15-A9C5-C3D4D79E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105400"/>
            <a:ext cx="495229" cy="72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B91E6-2878-46A4-A12D-D261BC39E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6380" y="5105400"/>
            <a:ext cx="495228" cy="720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67A25-5A91-4257-8DF9-F4B0F74B7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539" y="5157151"/>
            <a:ext cx="551629" cy="67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9BB07-F7E9-4DF9-8CFF-7704081F3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19" y="5157151"/>
            <a:ext cx="551629" cy="675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D176B1-A05A-4408-9015-A1AA303A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499" y="510540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3BEEA-761E-4F34-A94A-41ADAD8F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79" y="510540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4D53EB-5C29-4EA6-9144-B82367FBE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28659" y="5111951"/>
            <a:ext cx="495228" cy="720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FD7E03-C9E3-4E39-BA6F-53B22398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30238" y="5111951"/>
            <a:ext cx="495228" cy="720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D04637-6C35-4405-BD9B-6FAB5A8D3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1817" y="5111951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466D06-C158-4A8E-8297-876608EA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33396" y="5111951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DA332A-C6A4-4B64-973E-BDAB75BE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975" y="5157151"/>
            <a:ext cx="551629" cy="675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8B673E-C903-4E65-8DA7-BAA14CBFF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15" y="5157151"/>
            <a:ext cx="551629" cy="6756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6E62D-021B-4656-8D0D-CF443D82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55" y="5105400"/>
            <a:ext cx="495229" cy="7273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F67EF8-900E-43F8-BD7C-20F67DD9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35" y="5105400"/>
            <a:ext cx="495229" cy="727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CBB1CA-3E3E-472C-B0EF-EE0808BBB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54095" y="5111951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221B7C-04C1-400A-A073-D150FBA3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55674" y="5111951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3E10D0-CF20-42E1-9854-303C94C07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57253" y="5111951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96B31E-9274-4291-979A-D62938F11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832" y="5105400"/>
            <a:ext cx="495229" cy="727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14BF88-907B-460E-B3B5-37AB53FE6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412" y="5157151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EAFB66-4513-4438-AE3E-39940025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392" y="5105400"/>
            <a:ext cx="495229" cy="727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3833F1-7D0A-486C-A981-A06B478C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59" y="5105400"/>
            <a:ext cx="495229" cy="7273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F21DD0-1D57-4529-A413-C1DD2879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19972" y="5111951"/>
            <a:ext cx="495228" cy="7208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F871E7-8574-416B-B0D4-29B12E61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621556" y="5111951"/>
            <a:ext cx="495228" cy="7208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D83B5A-3724-4F3D-8272-05637DAAB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590800"/>
            <a:ext cx="5546871" cy="16318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00B0B3-4721-473A-A462-9002E1BC9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5101" y="3429000"/>
            <a:ext cx="427976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24581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giấy được lớp em trang trí: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F9809-B382-4AEE-B875-0F32DA6CFA5C}"/>
              </a:ext>
            </a:extLst>
          </p:cNvPr>
          <p:cNvSpPr txBox="1"/>
          <p:nvPr/>
        </p:nvSpPr>
        <p:spPr>
          <a:xfrm>
            <a:off x="1294379" y="1615506"/>
            <a:ext cx="4809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8137D-C600-4A2C-B0BC-E506FE7FCF74}"/>
              </a:ext>
            </a:extLst>
          </p:cNvPr>
          <p:cNvSpPr txBox="1"/>
          <p:nvPr/>
        </p:nvSpPr>
        <p:spPr>
          <a:xfrm>
            <a:off x="1262319" y="3786304"/>
            <a:ext cx="54502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3" y="3423218"/>
            <a:ext cx="4279763" cy="4279763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E5D2CA4-C385-4BB6-A6A0-4B25B52BEB04}"/>
              </a:ext>
            </a:extLst>
          </p:cNvPr>
          <p:cNvSpPr/>
          <p:nvPr/>
        </p:nvSpPr>
        <p:spPr>
          <a:xfrm>
            <a:off x="9165432" y="1453614"/>
            <a:ext cx="2933701" cy="1834528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bạn hãy quan sát biểu đồ tranh và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thảo luận nhóm đôi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để trả lời các câu hỏi sau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0F9BF0-6286-4497-8E81-D16D8019A2B0}"/>
              </a:ext>
            </a:extLst>
          </p:cNvPr>
          <p:cNvGrpSpPr/>
          <p:nvPr/>
        </p:nvGrpSpPr>
        <p:grpSpPr>
          <a:xfrm>
            <a:off x="914400" y="4572000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a) Mỗi loại cốc có bao nhiêu cái?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0F201D-2A1E-47AB-8635-CB862DB975BF}"/>
              </a:ext>
            </a:extLst>
          </p:cNvPr>
          <p:cNvGrpSpPr/>
          <p:nvPr/>
        </p:nvGrpSpPr>
        <p:grpSpPr>
          <a:xfrm>
            <a:off x="914400" y="5220490"/>
            <a:ext cx="6705600" cy="605900"/>
            <a:chOff x="914400" y="5220490"/>
            <a:chExt cx="6705600" cy="6059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0F4C772-C74A-4959-B89A-8FBD5BCF373D}"/>
                </a:ext>
              </a:extLst>
            </p:cNvPr>
            <p:cNvSpPr/>
            <p:nvPr/>
          </p:nvSpPr>
          <p:spPr>
            <a:xfrm>
              <a:off x="996951" y="5340273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b) Loại cốc hình con gì có nhiều nhất?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B412B8F-20EC-4022-8C72-065919F8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220490"/>
              <a:ext cx="351352" cy="35135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5B4BD2-6542-4E85-99B6-AD7FEE582DF5}"/>
              </a:ext>
            </a:extLst>
          </p:cNvPr>
          <p:cNvGrpSpPr/>
          <p:nvPr/>
        </p:nvGrpSpPr>
        <p:grpSpPr>
          <a:xfrm>
            <a:off x="914400" y="5896087"/>
            <a:ext cx="6705600" cy="607960"/>
            <a:chOff x="914400" y="5896087"/>
            <a:chExt cx="6705600" cy="60796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3885C2-8A69-474F-ABED-3C9324C4B4C7}"/>
                </a:ext>
              </a:extLst>
            </p:cNvPr>
            <p:cNvSpPr/>
            <p:nvPr/>
          </p:nvSpPr>
          <p:spPr>
            <a:xfrm>
              <a:off x="996951" y="6017930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c) Có tất cả bao nhiêu cái cốc được trang trí?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349B2C-632B-4EF5-819A-7CCDE1CC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896087"/>
              <a:ext cx="351352" cy="3513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6C2609-3723-461A-A222-77D9800C5051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AE1F54-0CDF-4D3C-8906-73BE24C46C43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AE6F86-FB14-480A-BC37-152D172E84C7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155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24581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giấy được lớp em trang trí: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F9809-B382-4AEE-B875-0F32DA6CFA5C}"/>
              </a:ext>
            </a:extLst>
          </p:cNvPr>
          <p:cNvSpPr txBox="1"/>
          <p:nvPr/>
        </p:nvSpPr>
        <p:spPr>
          <a:xfrm>
            <a:off x="1294379" y="1615506"/>
            <a:ext cx="4809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8137D-C600-4A2C-B0BC-E506FE7FCF74}"/>
              </a:ext>
            </a:extLst>
          </p:cNvPr>
          <p:cNvSpPr txBox="1"/>
          <p:nvPr/>
        </p:nvSpPr>
        <p:spPr>
          <a:xfrm>
            <a:off x="1262319" y="3786304"/>
            <a:ext cx="54502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049FF40-32A1-4ACA-B754-77F30C31EF29}"/>
              </a:ext>
            </a:extLst>
          </p:cNvPr>
          <p:cNvGrpSpPr/>
          <p:nvPr/>
        </p:nvGrpSpPr>
        <p:grpSpPr>
          <a:xfrm>
            <a:off x="1489391" y="4616374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a) Mỗi loại cốc có bao nhiêu cái?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6334F5-4A7A-44B3-97D0-4F42185BCE8D}"/>
              </a:ext>
            </a:extLst>
          </p:cNvPr>
          <p:cNvGrpSpPr/>
          <p:nvPr/>
        </p:nvGrpSpPr>
        <p:grpSpPr>
          <a:xfrm>
            <a:off x="1295400" y="5486400"/>
            <a:ext cx="1847815" cy="861774"/>
            <a:chOff x="463621" y="5389559"/>
            <a:chExt cx="1847815" cy="86177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2C1DDB1-8812-49F6-AF5A-887874E8C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21" y="5450776"/>
              <a:ext cx="495229" cy="7273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C4934AA-595A-4B39-BED5-0EE031F7C9AF}"/>
                </a:ext>
              </a:extLst>
            </p:cNvPr>
            <p:cNvSpPr txBox="1"/>
            <p:nvPr/>
          </p:nvSpPr>
          <p:spPr>
            <a:xfrm>
              <a:off x="1090076" y="5389559"/>
              <a:ext cx="1221360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28D2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8 cốc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28D2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 hổ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A6005-3E4B-4819-8215-A7E75EF89CF3}"/>
              </a:ext>
            </a:extLst>
          </p:cNvPr>
          <p:cNvGrpSpPr/>
          <p:nvPr/>
        </p:nvGrpSpPr>
        <p:grpSpPr>
          <a:xfrm>
            <a:off x="3821030" y="5486400"/>
            <a:ext cx="2013630" cy="861774"/>
            <a:chOff x="2879883" y="5389559"/>
            <a:chExt cx="2013630" cy="8617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A95BBF-13AC-4D6A-BE1A-B7E6EE4A24F5}"/>
                </a:ext>
              </a:extLst>
            </p:cNvPr>
            <p:cNvSpPr txBox="1"/>
            <p:nvPr/>
          </p:nvSpPr>
          <p:spPr>
            <a:xfrm>
              <a:off x="3489411" y="5389559"/>
              <a:ext cx="1404102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B06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10 cốc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B06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 mèo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5260C65-285D-4557-9F51-8F27C0F7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79883" y="5450776"/>
              <a:ext cx="495228" cy="72084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2514D7-08B9-4FE6-A60D-2AABE7968767}"/>
              </a:ext>
            </a:extLst>
          </p:cNvPr>
          <p:cNvGrpSpPr/>
          <p:nvPr/>
        </p:nvGrpSpPr>
        <p:grpSpPr>
          <a:xfrm>
            <a:off x="6512475" y="5486400"/>
            <a:ext cx="1886825" cy="861774"/>
            <a:chOff x="5680696" y="5389559"/>
            <a:chExt cx="1886825" cy="86177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A1EDC7-C6D4-4CD9-8CC3-D24A3AC4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0696" y="5502527"/>
              <a:ext cx="551629" cy="67564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42B3FA-815B-4381-9B90-B755E8D8C489}"/>
                </a:ext>
              </a:extLst>
            </p:cNvPr>
            <p:cNvSpPr txBox="1"/>
            <p:nvPr/>
          </p:nvSpPr>
          <p:spPr>
            <a:xfrm>
              <a:off x="6346161" y="5389559"/>
              <a:ext cx="1221360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B06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5 cốc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B06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 khỉ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BBD85B-928F-4DB7-AEC3-CFF65CB77D87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F2ED0DF-3176-49B4-A73A-53D2AAD266F4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68733B-5CFF-4E94-9DFD-3A8F0DEED2AB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7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36721" y="184793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24581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giấy được lớp em trang trí: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F9809-B382-4AEE-B875-0F32DA6CFA5C}"/>
              </a:ext>
            </a:extLst>
          </p:cNvPr>
          <p:cNvSpPr txBox="1"/>
          <p:nvPr/>
        </p:nvSpPr>
        <p:spPr>
          <a:xfrm>
            <a:off x="1294379" y="1615506"/>
            <a:ext cx="4809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8137D-C600-4A2C-B0BC-E506FE7FCF74}"/>
              </a:ext>
            </a:extLst>
          </p:cNvPr>
          <p:cNvSpPr txBox="1"/>
          <p:nvPr/>
        </p:nvSpPr>
        <p:spPr>
          <a:xfrm>
            <a:off x="1262319" y="3786304"/>
            <a:ext cx="54502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2ABC99D-F155-417D-B08F-213B641D9607}"/>
              </a:ext>
            </a:extLst>
          </p:cNvPr>
          <p:cNvGrpSpPr/>
          <p:nvPr/>
        </p:nvGrpSpPr>
        <p:grpSpPr>
          <a:xfrm>
            <a:off x="1524000" y="4648200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 b) Loại cốc hình con gì có nhiều nhất?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A6005-3E4B-4819-8215-A7E75EF89CF3}"/>
              </a:ext>
            </a:extLst>
          </p:cNvPr>
          <p:cNvGrpSpPr/>
          <p:nvPr/>
        </p:nvGrpSpPr>
        <p:grpSpPr>
          <a:xfrm>
            <a:off x="1742913" y="5539717"/>
            <a:ext cx="6077274" cy="720848"/>
            <a:chOff x="2879883" y="5450776"/>
            <a:chExt cx="6077274" cy="7208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A95BBF-13AC-4D6A-BE1A-B7E6EE4A24F5}"/>
                </a:ext>
              </a:extLst>
            </p:cNvPr>
            <p:cNvSpPr txBox="1"/>
            <p:nvPr/>
          </p:nvSpPr>
          <p:spPr>
            <a:xfrm>
              <a:off x="3545932" y="5591633"/>
              <a:ext cx="541122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B06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Loại cốc hình con mèo có nhiều nhất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5260C65-285D-4557-9F51-8F27C0F7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79883" y="5450776"/>
              <a:ext cx="495228" cy="7208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BC9A3EE-82F8-4E86-8B97-B58B186F25B6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368C2F7-CC5F-44A0-9C41-4E9CEDB3C5AA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A83992-AFF8-4156-AF74-6F51F7A184CF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4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36721" y="184793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24581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giấy được lớp em trang trí: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F9809-B382-4AEE-B875-0F32DA6CFA5C}"/>
              </a:ext>
            </a:extLst>
          </p:cNvPr>
          <p:cNvSpPr txBox="1"/>
          <p:nvPr/>
        </p:nvSpPr>
        <p:spPr>
          <a:xfrm>
            <a:off x="1294379" y="1615506"/>
            <a:ext cx="4809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8137D-C600-4A2C-B0BC-E506FE7FCF74}"/>
              </a:ext>
            </a:extLst>
          </p:cNvPr>
          <p:cNvSpPr txBox="1"/>
          <p:nvPr/>
        </p:nvSpPr>
        <p:spPr>
          <a:xfrm>
            <a:off x="1262319" y="3786304"/>
            <a:ext cx="54502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C7444F-8B72-4BCB-8E3C-00D207416038}"/>
              </a:ext>
            </a:extLst>
          </p:cNvPr>
          <p:cNvGrpSpPr/>
          <p:nvPr/>
        </p:nvGrpSpPr>
        <p:grpSpPr>
          <a:xfrm>
            <a:off x="1447800" y="4706370"/>
            <a:ext cx="6705600" cy="590686"/>
            <a:chOff x="1447800" y="470637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BD6B81-0D71-4128-A3B1-2C1EB4BCE2D6}"/>
                </a:ext>
              </a:extLst>
            </p:cNvPr>
            <p:cNvSpPr/>
            <p:nvPr/>
          </p:nvSpPr>
          <p:spPr>
            <a:xfrm>
              <a:off x="1530351" y="481093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c) Có tất cả bao nhiêu cái cốc được trang trí?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4706370"/>
              <a:ext cx="351352" cy="351352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7A95BBF-13AC-4D6A-BE1A-B7E6EE4A24F5}"/>
              </a:ext>
            </a:extLst>
          </p:cNvPr>
          <p:cNvSpPr txBox="1"/>
          <p:nvPr/>
        </p:nvSpPr>
        <p:spPr>
          <a:xfrm>
            <a:off x="1634715" y="5556647"/>
            <a:ext cx="641432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tất cả 23 cốc được trang trí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B3951B-41D5-4E96-8D82-53060432C524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EB75125-FAF9-47D5-80A7-6D3CAC160F3E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D6C49C-F390-44FF-8299-62DA5BE7D3D9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0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24581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giấy được lớp em trang trí: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4F9809-B382-4AEE-B875-0F32DA6CFA5C}"/>
              </a:ext>
            </a:extLst>
          </p:cNvPr>
          <p:cNvSpPr txBox="1"/>
          <p:nvPr/>
        </p:nvSpPr>
        <p:spPr>
          <a:xfrm>
            <a:off x="1294379" y="1615506"/>
            <a:ext cx="4809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8137D-C600-4A2C-B0BC-E506FE7FCF74}"/>
              </a:ext>
            </a:extLst>
          </p:cNvPr>
          <p:cNvSpPr txBox="1"/>
          <p:nvPr/>
        </p:nvSpPr>
        <p:spPr>
          <a:xfrm>
            <a:off x="1262319" y="3786304"/>
            <a:ext cx="54502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E8B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3" y="3423218"/>
            <a:ext cx="4279763" cy="4279763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E5D2CA4-C385-4BB6-A6A0-4B25B52BEB04}"/>
              </a:ext>
            </a:extLst>
          </p:cNvPr>
          <p:cNvSpPr/>
          <p:nvPr/>
        </p:nvSpPr>
        <p:spPr>
          <a:xfrm>
            <a:off x="9165432" y="1453614"/>
            <a:ext cx="2933701" cy="1834528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Vậy dựa vào biểu đồ tranh, ta có thể nhận xét như sau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D56A1-552D-4B28-A3D0-68B22B5CD0C0}"/>
              </a:ext>
            </a:extLst>
          </p:cNvPr>
          <p:cNvSpPr txBox="1"/>
          <p:nvPr/>
        </p:nvSpPr>
        <p:spPr>
          <a:xfrm>
            <a:off x="535668" y="4661739"/>
            <a:ext cx="7534435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biểu đồ: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Có 23 cốc được trang trí.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Có 8 cốc hình hổ, 10 cốc hình mèo, 5 cốc hình khỉ.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Loại cốc hình mèo có nhiều nhất.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2FEF2A-442D-43CE-AFCE-EBFA8D799C69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C06100C-7409-4503-AB52-73A1722064FD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C2CDBB-206F-446A-84FE-E2DF21C6D7BF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7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7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3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08336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nước mỗi bạn uống trong một ngày.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7593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 nước uống trong một ngày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C8959EB-9DAE-49E5-9AAA-5924AC40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8218" r="20876" b="7911"/>
          <a:stretch/>
        </p:blipFill>
        <p:spPr>
          <a:xfrm>
            <a:off x="9381952" y="3054486"/>
            <a:ext cx="2416698" cy="381489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B64449B2-3091-4CAA-973E-4C1156150F16}"/>
              </a:ext>
            </a:extLst>
          </p:cNvPr>
          <p:cNvGrpSpPr/>
          <p:nvPr/>
        </p:nvGrpSpPr>
        <p:grpSpPr>
          <a:xfrm>
            <a:off x="708094" y="4572000"/>
            <a:ext cx="8328555" cy="590587"/>
            <a:chOff x="708094" y="4572000"/>
            <a:chExt cx="8328555" cy="59058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2C543C4-B7FB-4FF8-BFC3-65176124AD75}"/>
                </a:ext>
              </a:extLst>
            </p:cNvPr>
            <p:cNvSpPr/>
            <p:nvPr/>
          </p:nvSpPr>
          <p:spPr>
            <a:xfrm>
              <a:off x="848931" y="4676470"/>
              <a:ext cx="8187718" cy="4861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 So sánh số cốc nước uống trong một ngày của các bạn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204E02C-D807-4CA4-A257-2F5A14E0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4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6638E9A-984B-484B-A38A-F0E521659B25}"/>
              </a:ext>
            </a:extLst>
          </p:cNvPr>
          <p:cNvGrpSpPr/>
          <p:nvPr/>
        </p:nvGrpSpPr>
        <p:grpSpPr>
          <a:xfrm>
            <a:off x="666789" y="5559132"/>
            <a:ext cx="8369860" cy="1070268"/>
            <a:chOff x="666789" y="5559132"/>
            <a:chExt cx="8369860" cy="107026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663595B-037B-4754-B797-0AB9A0DC414B}"/>
                </a:ext>
              </a:extLst>
            </p:cNvPr>
            <p:cNvSpPr/>
            <p:nvPr/>
          </p:nvSpPr>
          <p:spPr>
            <a:xfrm>
              <a:off x="848931" y="5712819"/>
              <a:ext cx="8187718" cy="91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Em hãy đếm để biết bạn nào uống đủ 2l, chưa đủ 2l,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nhiều hơn 2l nước một ngày.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EA2C357-D0F4-45B2-9846-EFB165FB9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89" y="5559132"/>
              <a:ext cx="351352" cy="351352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E91B983-772F-47B2-872D-2310BB5690CD}"/>
              </a:ext>
            </a:extLst>
          </p:cNvPr>
          <p:cNvSpPr txBox="1"/>
          <p:nvPr/>
        </p:nvSpPr>
        <p:spPr>
          <a:xfrm>
            <a:off x="1103139" y="5365476"/>
            <a:ext cx="115044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A1CA63F-49FF-47E6-A965-E1B76322A74D}"/>
              </a:ext>
            </a:extLst>
          </p:cNvPr>
          <p:cNvGrpSpPr/>
          <p:nvPr/>
        </p:nvGrpSpPr>
        <p:grpSpPr>
          <a:xfrm>
            <a:off x="2262298" y="5390950"/>
            <a:ext cx="994110" cy="252926"/>
            <a:chOff x="2282490" y="5653824"/>
            <a:chExt cx="994110" cy="25292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AEB4D6F-8F5C-4838-8308-E6B5451A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2490" y="5653824"/>
              <a:ext cx="193910" cy="25292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91D3054-C723-4C67-97C2-87129876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6708" y="5653824"/>
              <a:ext cx="193910" cy="25292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9EF80A4-E48A-4389-B3B6-EBC92AC7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4699" y="5653824"/>
              <a:ext cx="193910" cy="25292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5C745A9-D8EC-4D48-AED3-B5267149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690" y="5653824"/>
              <a:ext cx="193910" cy="25292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69519D4-BC31-4BC5-AB31-247C03BC3E7A}"/>
              </a:ext>
            </a:extLst>
          </p:cNvPr>
          <p:cNvGrpSpPr/>
          <p:nvPr/>
        </p:nvGrpSpPr>
        <p:grpSpPr>
          <a:xfrm>
            <a:off x="9438944" y="1318009"/>
            <a:ext cx="2096883" cy="1738651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6A91736D-4D16-458C-8E59-6E5571B89EA4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44F1B43-805C-4E4D-B126-6A96DFD4362D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814105"/>
              <a:chOff x="9225795" y="7098813"/>
              <a:chExt cx="1939746" cy="1814105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6DB6DFD-3C4C-4EA6-BF5E-D2DDF877E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2DD6DAA-4B42-4424-A92A-9C772C97040B}"/>
                  </a:ext>
                </a:extLst>
              </p:cNvPr>
              <p:cNvSpPr txBox="1"/>
              <p:nvPr/>
            </p:nvSpPr>
            <p:spPr>
              <a:xfrm>
                <a:off x="9550840" y="8291325"/>
                <a:ext cx="1289654" cy="62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THẢO LUẬN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NHÓM ĐÔI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8866829-812B-43DD-8F8A-D55E56DBD401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871368F-0045-4B7A-8A8B-18909171F04E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2434B00-C101-43C9-A620-DEA3E799AB25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6A1AB12-D3D4-441A-A735-9BD079166A9C}"/>
              </a:ext>
            </a:extLst>
          </p:cNvPr>
          <p:cNvGrpSpPr/>
          <p:nvPr/>
        </p:nvGrpSpPr>
        <p:grpSpPr>
          <a:xfrm>
            <a:off x="465655" y="1386618"/>
            <a:ext cx="8522947" cy="3145809"/>
            <a:chOff x="465655" y="1386618"/>
            <a:chExt cx="8522947" cy="314580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11BFFA-C4CC-49A7-9B38-66AD6587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141" y="1412517"/>
              <a:ext cx="963059" cy="93857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FE14EC8-FF53-4AEC-B3D8-6B7BCDA6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2696" y="2513819"/>
              <a:ext cx="733947" cy="9075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1F40FE4-7BC0-478A-A639-451195A8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6547" y="3528293"/>
              <a:ext cx="746243" cy="93857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277EF4D-2D45-4EFC-B5B5-8753741E6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1548872"/>
              <a:ext cx="510495" cy="6658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D05C87D-DD04-4CFF-BC2E-A9E9D8BA3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1548872"/>
              <a:ext cx="510495" cy="6658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739D00E-38E5-4150-8E92-8997FED22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1548872"/>
              <a:ext cx="510495" cy="6658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6AEE31F-945C-428F-A8BF-8B82061E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1548872"/>
              <a:ext cx="510495" cy="6658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9D119C9-A154-49E9-87A0-B24C5E5A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1548872"/>
              <a:ext cx="510495" cy="6658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38C0F23-5A74-4157-ACE7-DB9E8EC3C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1548872"/>
              <a:ext cx="510495" cy="6658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D45F46-2329-4617-882E-4B5E8325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2637459"/>
              <a:ext cx="510495" cy="6658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3326CC7-B17B-47F9-8C5F-FAE0FC24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2637459"/>
              <a:ext cx="510495" cy="6658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FAFA7C3-219D-400A-99E5-A2D8DAA3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2637459"/>
              <a:ext cx="510495" cy="6658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915E4D4-3C91-4490-9539-A81B0B9C4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2637459"/>
              <a:ext cx="510495" cy="6658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7BE3F74-7D4F-4561-B6AC-ABCFCB73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2637459"/>
              <a:ext cx="510495" cy="66586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4811B9E-03EE-4E1F-AB03-01FA9B85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2637459"/>
              <a:ext cx="510495" cy="66586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42F52C5-CC4D-456E-BA2F-05B50300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1157" y="2637459"/>
              <a:ext cx="510495" cy="66586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D4A9405-3315-46FC-940A-FD4A7110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9637" y="2637459"/>
              <a:ext cx="510495" cy="66586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C379DE5-1C68-45FD-892C-2424A5B0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3682596"/>
              <a:ext cx="510495" cy="66586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465AFE4-90AD-40CD-AFFB-28B469AD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3682596"/>
              <a:ext cx="510495" cy="66586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DD3CAE4-E6A1-46F6-9A45-D5FBF7CE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3682596"/>
              <a:ext cx="510495" cy="66586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228B8A-E16B-49A0-9948-19DC9550F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3682596"/>
              <a:ext cx="510495" cy="66586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CC345DD-3D93-42A2-8B34-449384E5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3682596"/>
              <a:ext cx="510495" cy="665863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815EEC0-8F28-4378-A92F-77F083B4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3682596"/>
              <a:ext cx="510495" cy="66586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ADC8CF7-6B88-42A8-BC85-A99A9968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1157" y="3682596"/>
              <a:ext cx="510495" cy="66586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784C99B-EF0F-4ECD-96A0-C9458289C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9637" y="3682596"/>
              <a:ext cx="510495" cy="66586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50B1D68-5A8B-454C-8CA8-90D21762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8117" y="3682596"/>
              <a:ext cx="510495" cy="66586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13C4C78-B9EA-4D56-BBF0-6F9F40D9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6597" y="3682596"/>
              <a:ext cx="510495" cy="66586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97C20D4-D1D4-44F3-AF1B-B9639700E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5655" y="1386618"/>
              <a:ext cx="8522947" cy="3145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70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9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0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2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2" grpId="0"/>
          <p:bldP spid="7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11883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tranh sau đây biểu thị số cốc nước mỗi bạn uống trong một ngày.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264023"/>
              </p:ext>
            </p:extLst>
          </p:nvPr>
        </p:nvGraphicFramePr>
        <p:xfrm>
          <a:off x="520900" y="1381299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9204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 nước uống trong một ngày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511BFFA-C4CC-49A7-9B38-66AD658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41" y="1412517"/>
            <a:ext cx="963059" cy="9385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E14EC8-FF53-4AEC-B3D8-6B7BCDA6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96" y="2513819"/>
            <a:ext cx="733947" cy="907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1F40FE4-7BC0-478A-A639-451195A8E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" y="3528293"/>
            <a:ext cx="746243" cy="9385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277EF4D-2D45-4EFC-B5B5-8753741E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1548872"/>
            <a:ext cx="510495" cy="6658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05C87D-DD04-4CFF-BC2E-A9E9D8BA3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1548872"/>
            <a:ext cx="510495" cy="6658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739D00E-38E5-4150-8E92-8997FED22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1548872"/>
            <a:ext cx="510495" cy="6658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AEE31F-945C-428F-A8BF-8B82061E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1548872"/>
            <a:ext cx="510495" cy="6658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D119C9-A154-49E9-87A0-B24C5E5A5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1548872"/>
            <a:ext cx="510495" cy="6658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8C0F23-5A74-4157-ACE7-DB9E8EC3C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1548872"/>
            <a:ext cx="510495" cy="6658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FD45F46-2329-4617-882E-4B5E83252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2637459"/>
            <a:ext cx="510495" cy="6658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326CC7-B17B-47F9-8C5F-FAE0FC240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2637459"/>
            <a:ext cx="510495" cy="6658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AFA7C3-219D-400A-99E5-A2D8DAA3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2637459"/>
            <a:ext cx="510495" cy="6658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915E4D4-3C91-4490-9539-A81B0B9C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2637459"/>
            <a:ext cx="510495" cy="6658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7BE3F74-7D4F-4561-B6AC-ABCFCB73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2637459"/>
            <a:ext cx="510495" cy="6658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811B9E-03EE-4E1F-AB03-01FA9B85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2637459"/>
            <a:ext cx="510495" cy="6658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2F52C5-CC4D-456E-BA2F-05B503003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2637459"/>
            <a:ext cx="510495" cy="6658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4A9405-3315-46FC-940A-FD4A7110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2637459"/>
            <a:ext cx="510495" cy="6658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C379DE5-1C68-45FD-892C-2424A5B06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3682596"/>
            <a:ext cx="510495" cy="6658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465AFE4-90AD-40CD-AFFB-28B469AD1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3682596"/>
            <a:ext cx="510495" cy="6658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DD3CAE4-E6A1-46F6-9A45-D5FBF7CE3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3682596"/>
            <a:ext cx="510495" cy="6658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C228B8A-E16B-49A0-9948-19DC9550F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3682596"/>
            <a:ext cx="510495" cy="665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CC345DD-3D93-42A2-8B34-449384E5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3682596"/>
            <a:ext cx="510495" cy="6658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815EEC0-8F28-4378-A92F-77F083B4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3682596"/>
            <a:ext cx="510495" cy="66586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DC8CF7-6B88-42A8-BC85-A99A99685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3682596"/>
            <a:ext cx="510495" cy="6658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784C99B-EF0F-4ECD-96A0-C9458289C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3682596"/>
            <a:ext cx="510495" cy="6658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50B1D68-5A8B-454C-8CA8-90D21762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117" y="3682596"/>
            <a:ext cx="510495" cy="66586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13C4C78-B9EA-4D56-BBF0-6F9F40D9D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597" y="3682596"/>
            <a:ext cx="510495" cy="6658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1A72E7-8B0F-425E-8737-813E7AD36345}"/>
              </a:ext>
            </a:extLst>
          </p:cNvPr>
          <p:cNvGrpSpPr/>
          <p:nvPr/>
        </p:nvGrpSpPr>
        <p:grpSpPr>
          <a:xfrm>
            <a:off x="708094" y="4572000"/>
            <a:ext cx="8328555" cy="590587"/>
            <a:chOff x="708094" y="4572000"/>
            <a:chExt cx="8328555" cy="59058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2C543C4-B7FB-4FF8-BFC3-65176124AD75}"/>
                </a:ext>
              </a:extLst>
            </p:cNvPr>
            <p:cNvSpPr/>
            <p:nvPr/>
          </p:nvSpPr>
          <p:spPr>
            <a:xfrm>
              <a:off x="848931" y="4676470"/>
              <a:ext cx="8187718" cy="4861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So sánh số cốc nước uống trong một ngày của các bạn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204E02C-D807-4CA4-A257-2F5A14E0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4" y="4572000"/>
              <a:ext cx="351352" cy="35135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3CC47C-F8D3-4743-BA2A-B0E7569DE023}"/>
              </a:ext>
            </a:extLst>
          </p:cNvPr>
          <p:cNvSpPr txBox="1"/>
          <p:nvPr/>
        </p:nvSpPr>
        <p:spPr>
          <a:xfrm>
            <a:off x="758654" y="5257800"/>
            <a:ext cx="907114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618B18B-25C2-49E8-8F6E-E20B57021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250" y="2919009"/>
            <a:ext cx="3038758" cy="3929427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5920F05-E711-4506-A7E6-8E2E69C623AB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4411CFC-6673-404F-B384-F660D60443A9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3A73A7-1B02-48D3-8D86-516636C3EA1B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6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08336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 đồ tranh sau đây biểu thị số cốc nước mỗi bạn uống trong một ngày.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1288FB-F5A0-49A9-A356-97D475EEB6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0900" y="1381299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7046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7593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 nước uống trong một ngày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511BFFA-C4CC-49A7-9B38-66AD658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41" y="1412517"/>
            <a:ext cx="963059" cy="9385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E14EC8-FF53-4AEC-B3D8-6B7BCDA6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96" y="2513819"/>
            <a:ext cx="733947" cy="907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1F40FE4-7BC0-478A-A639-451195A8E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" y="3528293"/>
            <a:ext cx="746243" cy="9385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277EF4D-2D45-4EFC-B5B5-8753741E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1548872"/>
            <a:ext cx="510495" cy="6658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05C87D-DD04-4CFF-BC2E-A9E9D8BA3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1548872"/>
            <a:ext cx="510495" cy="6658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739D00E-38E5-4150-8E92-8997FED22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1548872"/>
            <a:ext cx="510495" cy="6658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AEE31F-945C-428F-A8BF-8B82061E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1548872"/>
            <a:ext cx="510495" cy="6658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D119C9-A154-49E9-87A0-B24C5E5A5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1548872"/>
            <a:ext cx="510495" cy="6658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8C0F23-5A74-4157-ACE7-DB9E8EC3C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1548872"/>
            <a:ext cx="510495" cy="6658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FD45F46-2329-4617-882E-4B5E83252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2637459"/>
            <a:ext cx="510495" cy="6658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326CC7-B17B-47F9-8C5F-FAE0FC240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2637459"/>
            <a:ext cx="510495" cy="6658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AFA7C3-219D-400A-99E5-A2D8DAA3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2637459"/>
            <a:ext cx="510495" cy="6658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915E4D4-3C91-4490-9539-A81B0B9C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2637459"/>
            <a:ext cx="510495" cy="6658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7BE3F74-7D4F-4561-B6AC-ABCFCB73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2637459"/>
            <a:ext cx="510495" cy="6658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811B9E-03EE-4E1F-AB03-01FA9B85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2637459"/>
            <a:ext cx="510495" cy="6658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2F52C5-CC4D-456E-BA2F-05B503003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2637459"/>
            <a:ext cx="510495" cy="6658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4A9405-3315-46FC-940A-FD4A7110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2637459"/>
            <a:ext cx="510495" cy="6658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C379DE5-1C68-45FD-892C-2424A5B06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3682596"/>
            <a:ext cx="510495" cy="6658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465AFE4-90AD-40CD-AFFB-28B469AD1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3682596"/>
            <a:ext cx="510495" cy="6658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DD3CAE4-E6A1-46F6-9A45-D5FBF7CE3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3682596"/>
            <a:ext cx="510495" cy="6658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C228B8A-E16B-49A0-9948-19DC9550F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3682596"/>
            <a:ext cx="510495" cy="665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CC345DD-3D93-42A2-8B34-449384E5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3682596"/>
            <a:ext cx="510495" cy="6658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815EEC0-8F28-4378-A92F-77F083B4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3682596"/>
            <a:ext cx="510495" cy="66586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DC8CF7-6B88-42A8-BC85-A99A99685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3682596"/>
            <a:ext cx="510495" cy="6658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784C99B-EF0F-4ECD-96A0-C9458289C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3682596"/>
            <a:ext cx="510495" cy="6658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50B1D68-5A8B-454C-8CA8-90D21762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117" y="3682596"/>
            <a:ext cx="510495" cy="66586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13C4C78-B9EA-4D56-BBF0-6F9F40D9D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597" y="3682596"/>
            <a:ext cx="510495" cy="665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CC47C-F8D3-4743-BA2A-B0E7569DE023}"/>
              </a:ext>
            </a:extLst>
          </p:cNvPr>
          <p:cNvSpPr txBox="1"/>
          <p:nvPr/>
        </p:nvSpPr>
        <p:spPr>
          <a:xfrm>
            <a:off x="760265" y="5126605"/>
            <a:ext cx="8368271" cy="12741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Bạn Nam uống đủ 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nước một ngày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Bạn Linh uống chưa đủ 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nước một ngày.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Bạn Mai uống nhiều hơn 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 một ngày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F98C6-4F5C-4A2C-B674-E0BB9378896A}"/>
              </a:ext>
            </a:extLst>
          </p:cNvPr>
          <p:cNvGrpSpPr/>
          <p:nvPr/>
        </p:nvGrpSpPr>
        <p:grpSpPr>
          <a:xfrm>
            <a:off x="909402" y="4725111"/>
            <a:ext cx="2153269" cy="369332"/>
            <a:chOff x="909402" y="4725111"/>
            <a:chExt cx="2153269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7466FB-5935-4AB7-B5EF-D600833271EF}"/>
                </a:ext>
              </a:extLst>
            </p:cNvPr>
            <p:cNvSpPr txBox="1"/>
            <p:nvPr/>
          </p:nvSpPr>
          <p:spPr>
            <a:xfrm>
              <a:off x="909402" y="4725111"/>
              <a:ext cx="115044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1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91C9433-9B96-4785-AD80-6C211D07B4B0}"/>
                </a:ext>
              </a:extLst>
            </p:cNvPr>
            <p:cNvGrpSpPr/>
            <p:nvPr/>
          </p:nvGrpSpPr>
          <p:grpSpPr>
            <a:xfrm>
              <a:off x="2068561" y="4750585"/>
              <a:ext cx="994110" cy="252926"/>
              <a:chOff x="2282490" y="5653824"/>
              <a:chExt cx="994110" cy="2529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F673DC4-35BE-4EE1-A515-D552FE42E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2490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8592831-3091-4FBA-8D03-DF4B46EC6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6708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4E9E0120-A1DC-4446-8148-4563D1B4C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4699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C3D6ACE-FDF0-4F36-AE4D-4EFDB0816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2690" y="5653824"/>
                <a:ext cx="193910" cy="252926"/>
              </a:xfrm>
              <a:prstGeom prst="rect">
                <a:avLst/>
              </a:prstGeom>
            </p:spPr>
          </p:pic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8E037-A87B-41C5-87F9-05D133A1D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573" y="2590800"/>
            <a:ext cx="3241041" cy="41910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B728065A-E5E8-456C-90A1-CF69F8DA14D0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BA77798-43C5-46E8-8607-BF226E23504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932A186-4194-40B8-983F-9720AA564DC1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3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DE978-D690-4A2F-9E65-1C739B965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D14F77-E0A2-4105-8757-64C79B6F986A}"/>
              </a:ext>
            </a:extLst>
          </p:cNvPr>
          <p:cNvGrpSpPr/>
          <p:nvPr/>
        </p:nvGrpSpPr>
        <p:grpSpPr>
          <a:xfrm>
            <a:off x="228600" y="449994"/>
            <a:ext cx="8371587" cy="3588606"/>
            <a:chOff x="228600" y="449994"/>
            <a:chExt cx="8371587" cy="358860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FA41771-53C1-461E-9E3C-F4C3CF491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8600" y="449994"/>
              <a:ext cx="8371587" cy="35886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4BBC65-D11E-4113-BF00-374A4379AE05}"/>
                </a:ext>
              </a:extLst>
            </p:cNvPr>
            <p:cNvSpPr txBox="1"/>
            <p:nvPr/>
          </p:nvSpPr>
          <p:spPr>
            <a:xfrm>
              <a:off x="838200" y="1447800"/>
              <a:ext cx="746760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 bạn nhớ uống khoảng 2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nước</a:t>
              </a:r>
              <a:b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</a:b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mỗi ngày để cơ thể khỏe mạnh nhé!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D1DC8-53A0-40A5-ADFA-627585AEABE3}"/>
                </a:ext>
              </a:extLst>
            </p:cNvPr>
            <p:cNvSpPr txBox="1"/>
            <p:nvPr/>
          </p:nvSpPr>
          <p:spPr>
            <a:xfrm>
              <a:off x="2014333" y="2672950"/>
              <a:ext cx="510415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tương đương với 4 chai 500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ml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1B83CA-E961-45F3-915B-2168CA62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223" y="1524000"/>
            <a:ext cx="4038600" cy="52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2380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</a:t>
            </a:r>
          </a:p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3216205" y="1397675"/>
            <a:ext cx="5759589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chemeClr val="accent4"/>
                </a:solidFill>
                <a:latin typeface="iCiel Cadena" panose="02000503000000020004" pitchFamily="50" charset="0"/>
              </a:rPr>
              <a:t>KHÁM PHÁ</a:t>
            </a:r>
          </a:p>
          <a:p>
            <a:pPr algn="ctr"/>
            <a:r>
              <a:rPr lang="en-US" sz="6600">
                <a:solidFill>
                  <a:schemeClr val="accent4"/>
                </a:solidFill>
                <a:latin typeface="iCiel Cadena" panose="02000503000000020004" pitchFamily="50" charset="0"/>
              </a:rPr>
              <a:t>KIẾN THỨC MỚI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25EDC-74D7-4E32-9425-395A1A9B4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53" y="3437848"/>
            <a:ext cx="5108891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561540" y="997178"/>
            <a:ext cx="70689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vi-VN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hai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vi-VN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vi-VN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12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76" y="2362200"/>
            <a:ext cx="7010402" cy="240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F466-D583-444A-8A10-B95F43EA3C97}"/>
              </a:ext>
            </a:extLst>
          </p:cNvPr>
          <p:cNvSpPr txBox="1"/>
          <p:nvPr/>
        </p:nvSpPr>
        <p:spPr>
          <a:xfrm>
            <a:off x="3490826" y="3131403"/>
            <a:ext cx="5285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6"/>
                </a:solidFill>
                <a:latin typeface="#9Slide03 IcielPanton Black" panose="00000A00000000000000" pitchFamily="2" charset="0"/>
              </a:rPr>
              <a:t>BIỂU ĐỒ TRANH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Chào mừng các bạn đã đến tham quan rạp xiếc của mình!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6B6301-FC5E-47A9-81F2-2CEFB01B7593}"/>
              </a:ext>
            </a:extLst>
          </p:cNvPr>
          <p:cNvGrpSpPr/>
          <p:nvPr/>
        </p:nvGrpSpPr>
        <p:grpSpPr>
          <a:xfrm>
            <a:off x="304800" y="152400"/>
            <a:ext cx="7924800" cy="4953000"/>
            <a:chOff x="304800" y="152400"/>
            <a:chExt cx="7924800" cy="4953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CD6169-D250-495B-9E0A-B937BFBD5AB1}"/>
                </a:ext>
              </a:extLst>
            </p:cNvPr>
            <p:cNvSpPr/>
            <p:nvPr/>
          </p:nvSpPr>
          <p:spPr>
            <a:xfrm>
              <a:off x="304800" y="152400"/>
              <a:ext cx="7924800" cy="4953000"/>
            </a:xfrm>
            <a:prstGeom prst="roundRect">
              <a:avLst>
                <a:gd name="adj" fmla="val 11460"/>
              </a:avLst>
            </a:prstGeom>
            <a:solidFill>
              <a:schemeClr val="bg1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EC06A5-B906-470D-851D-D6E951887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386915"/>
              <a:ext cx="703136" cy="13183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678A31-7910-45BC-BFE0-B71F81C68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730" y="1895191"/>
              <a:ext cx="977675" cy="13183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958827-21EC-4796-AFA3-1113E9D11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800" y="3404675"/>
              <a:ext cx="671533" cy="13053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989308-223A-45D7-9D3E-04B51CF3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1754" y="381000"/>
              <a:ext cx="977675" cy="131838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0E0914-6F4E-4EAC-B998-5125A2680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4825" y="1895795"/>
              <a:ext cx="671533" cy="130534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717376-93A1-482C-8DB8-FA10E635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9023" y="3397551"/>
              <a:ext cx="703136" cy="13183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36B284-6D65-4249-B5B8-F9D4BBA1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1849" y="415272"/>
              <a:ext cx="671533" cy="13053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CAC3F-BB3E-46BD-A789-61083611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6047" y="1903989"/>
              <a:ext cx="703136" cy="13183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3F0E20-0C3F-4A6C-ABF1-22955759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8778" y="3363279"/>
              <a:ext cx="977675" cy="13183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06263D-6B84-496C-AB2B-82BB953A5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071" y="381000"/>
              <a:ext cx="703136" cy="13183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8CC31-50F2-493A-8007-3346B334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5802" y="1889276"/>
              <a:ext cx="977675" cy="13183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A980ED-8F49-4D7D-BBAB-63383F87C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071" y="3397551"/>
              <a:ext cx="703136" cy="13183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E1C4C8-B47D-4BE1-B8C5-5212B9E18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464" y="386915"/>
              <a:ext cx="703136" cy="131838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C015A7-D8C5-41FD-A4D5-72F13E6A3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464" y="1888671"/>
              <a:ext cx="703136" cy="13183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3282EF-58E1-460B-A31C-08299A32C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266" y="3404675"/>
              <a:ext cx="671533" cy="13053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A8AD34-4C1C-413C-AC5D-ABC42230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1664" y="381000"/>
              <a:ext cx="703136" cy="13183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FE0C7D-20E0-4BEC-9B3A-281A20A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7466" y="1895795"/>
              <a:ext cx="671533" cy="130534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16DE05-86DD-4930-8FB5-18374B07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1664" y="3397551"/>
              <a:ext cx="703136" cy="1318380"/>
            </a:xfrm>
            <a:prstGeom prst="rect">
              <a:avLst/>
            </a:prstGeom>
          </p:spPr>
        </p:pic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F55B27FF-B880-4EC8-98F3-FB481259D1A0}"/>
              </a:ext>
            </a:extLst>
          </p:cNvPr>
          <p:cNvSpPr/>
          <p:nvPr/>
        </p:nvSpPr>
        <p:spPr>
          <a:xfrm flipH="1">
            <a:off x="8382000" y="304800"/>
            <a:ext cx="3163800" cy="2438400"/>
          </a:xfrm>
          <a:prstGeom prst="wedgeRoundRectCallout">
            <a:avLst>
              <a:gd name="adj1" fmla="val 20496"/>
              <a:gd name="adj2" fmla="val 6852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Theo các bạn,</a:t>
            </a:r>
            <a:b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các diễn viên thú trên có thể phân làm mấy loại?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E212B-B6EB-46C4-8FCE-411062239DAF}"/>
              </a:ext>
            </a:extLst>
          </p:cNvPr>
          <p:cNvGrpSpPr/>
          <p:nvPr/>
        </p:nvGrpSpPr>
        <p:grpSpPr>
          <a:xfrm>
            <a:off x="316663" y="5220158"/>
            <a:ext cx="2516468" cy="1421336"/>
            <a:chOff x="316663" y="5220158"/>
            <a:chExt cx="2516468" cy="142133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69B81FB-73CD-42F2-864D-7DB2EED4AD30}"/>
                </a:ext>
              </a:extLst>
            </p:cNvPr>
            <p:cNvGrpSpPr/>
            <p:nvPr/>
          </p:nvGrpSpPr>
          <p:grpSpPr>
            <a:xfrm>
              <a:off x="316663" y="5220158"/>
              <a:ext cx="2516468" cy="1421336"/>
              <a:chOff x="316663" y="5220158"/>
              <a:chExt cx="2516468" cy="142133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03C0355-70DA-4113-A086-DDE1A7EFCA67}"/>
                  </a:ext>
                </a:extLst>
              </p:cNvPr>
              <p:cNvSpPr/>
              <p:nvPr/>
            </p:nvSpPr>
            <p:spPr>
              <a:xfrm>
                <a:off x="316663" y="5220158"/>
                <a:ext cx="2516468" cy="1421336"/>
              </a:xfrm>
              <a:prstGeom prst="roundRect">
                <a:avLst>
                  <a:gd name="adj" fmla="val 19885"/>
                </a:avLst>
              </a:prstGeom>
              <a:solidFill>
                <a:schemeClr val="bg1">
                  <a:alpha val="9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36A57B1-78C2-4416-AD54-C663B5218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706" y="5403077"/>
                <a:ext cx="552187" cy="1035351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8449C9-81EC-4BEC-8A7F-63208F257C3C}"/>
                </a:ext>
              </a:extLst>
            </p:cNvPr>
            <p:cNvSpPr txBox="1"/>
            <p:nvPr/>
          </p:nvSpPr>
          <p:spPr>
            <a:xfrm flipH="1">
              <a:off x="1005443" y="6038871"/>
              <a:ext cx="1651179" cy="3752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>
                  <a:solidFill>
                    <a:srgbClr val="00B0F0"/>
                  </a:solidFill>
                  <a:latin typeface="iCiel Cadena" panose="02000503000000020004" pitchFamily="50" charset="0"/>
                </a:rPr>
                <a:t>diễn viên khỉ</a:t>
              </a:r>
              <a:endParaRPr lang="en-US">
                <a:solidFill>
                  <a:srgbClr val="00B0F0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73BB6F-521B-48DB-B18E-53A0BE267C44}"/>
              </a:ext>
            </a:extLst>
          </p:cNvPr>
          <p:cNvGrpSpPr/>
          <p:nvPr/>
        </p:nvGrpSpPr>
        <p:grpSpPr>
          <a:xfrm>
            <a:off x="3014898" y="5220158"/>
            <a:ext cx="2516468" cy="1421336"/>
            <a:chOff x="3014898" y="5220158"/>
            <a:chExt cx="2516468" cy="142133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3F3E952-235A-464B-8A4F-37D2D39C2D6D}"/>
                </a:ext>
              </a:extLst>
            </p:cNvPr>
            <p:cNvGrpSpPr/>
            <p:nvPr/>
          </p:nvGrpSpPr>
          <p:grpSpPr>
            <a:xfrm>
              <a:off x="3014898" y="5220158"/>
              <a:ext cx="2516468" cy="1421336"/>
              <a:chOff x="3014898" y="5220158"/>
              <a:chExt cx="2516468" cy="1421336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32F1F13-EDC2-47F5-98BF-575C8FD8BBBC}"/>
                  </a:ext>
                </a:extLst>
              </p:cNvPr>
              <p:cNvSpPr/>
              <p:nvPr/>
            </p:nvSpPr>
            <p:spPr>
              <a:xfrm>
                <a:off x="3014898" y="5220158"/>
                <a:ext cx="2516468" cy="1421336"/>
              </a:xfrm>
              <a:prstGeom prst="roundRect">
                <a:avLst>
                  <a:gd name="adj" fmla="val 19885"/>
                </a:avLst>
              </a:prstGeom>
              <a:solidFill>
                <a:schemeClr val="bg1">
                  <a:alpha val="9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8BAA92C9-0C8E-4E5C-9276-7827D2F5F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4200" y="5410200"/>
                <a:ext cx="767788" cy="1035351"/>
              </a:xfrm>
              <a:prstGeom prst="rect">
                <a:avLst/>
              </a:prstGeom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539B20-E1B0-4D01-822A-A1E18112373D}"/>
                </a:ext>
              </a:extLst>
            </p:cNvPr>
            <p:cNvSpPr txBox="1"/>
            <p:nvPr/>
          </p:nvSpPr>
          <p:spPr>
            <a:xfrm flipH="1">
              <a:off x="3794157" y="6038871"/>
              <a:ext cx="1651179" cy="3752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>
                  <a:solidFill>
                    <a:srgbClr val="00B0F0"/>
                  </a:solidFill>
                  <a:latin typeface="iCiel Cadena" panose="02000503000000020004" pitchFamily="50" charset="0"/>
                </a:rPr>
                <a:t>diễn viên gấu</a:t>
              </a:r>
              <a:endParaRPr lang="en-US">
                <a:solidFill>
                  <a:srgbClr val="00B0F0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D6C4B6-2FD5-4CBE-B712-4B99E0903266}"/>
              </a:ext>
            </a:extLst>
          </p:cNvPr>
          <p:cNvGrpSpPr/>
          <p:nvPr/>
        </p:nvGrpSpPr>
        <p:grpSpPr>
          <a:xfrm>
            <a:off x="5713132" y="5220158"/>
            <a:ext cx="2516468" cy="1421336"/>
            <a:chOff x="5713132" y="5220158"/>
            <a:chExt cx="2516468" cy="142133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DE07B43-B3CE-4BC6-B162-7126307787C6}"/>
                </a:ext>
              </a:extLst>
            </p:cNvPr>
            <p:cNvGrpSpPr/>
            <p:nvPr/>
          </p:nvGrpSpPr>
          <p:grpSpPr>
            <a:xfrm>
              <a:off x="5713132" y="5220158"/>
              <a:ext cx="2516468" cy="1421336"/>
              <a:chOff x="5713132" y="5220158"/>
              <a:chExt cx="2516468" cy="1421336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75E0D82-0103-4E7C-A105-98A7B0F7E36B}"/>
                  </a:ext>
                </a:extLst>
              </p:cNvPr>
              <p:cNvSpPr/>
              <p:nvPr/>
            </p:nvSpPr>
            <p:spPr>
              <a:xfrm>
                <a:off x="5713132" y="5220158"/>
                <a:ext cx="2516468" cy="1421336"/>
              </a:xfrm>
              <a:prstGeom prst="roundRect">
                <a:avLst>
                  <a:gd name="adj" fmla="val 19885"/>
                </a:avLst>
              </a:prstGeom>
              <a:solidFill>
                <a:schemeClr val="bg1">
                  <a:alpha val="9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FD44D1-3807-4483-A3C3-811D7D10D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23879" y="5403077"/>
                <a:ext cx="535592" cy="1041095"/>
              </a:xfrm>
              <a:prstGeom prst="rect">
                <a:avLst/>
              </a:prstGeom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77134B-9F02-4E8A-A2FF-06092510DEA2}"/>
                </a:ext>
              </a:extLst>
            </p:cNvPr>
            <p:cNvSpPr txBox="1"/>
            <p:nvPr/>
          </p:nvSpPr>
          <p:spPr>
            <a:xfrm flipH="1">
              <a:off x="6494990" y="6038871"/>
              <a:ext cx="1651179" cy="3752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>
                  <a:solidFill>
                    <a:srgbClr val="00B0F0"/>
                  </a:solidFill>
                  <a:latin typeface="iCiel Cadena" panose="02000503000000020004" pitchFamily="50" charset="0"/>
                </a:rPr>
                <a:t>diễn viên chó</a:t>
              </a:r>
              <a:endParaRPr lang="en-US">
                <a:solidFill>
                  <a:srgbClr val="00B0F0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E28564A-C167-493F-8101-9DBAEA6B9A80}"/>
              </a:ext>
            </a:extLst>
          </p:cNvPr>
          <p:cNvSpPr txBox="1"/>
          <p:nvPr/>
        </p:nvSpPr>
        <p:spPr>
          <a:xfrm flipH="1">
            <a:off x="1251399" y="5150746"/>
            <a:ext cx="1159266" cy="900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>
                <a:solidFill>
                  <a:srgbClr val="00B0F0"/>
                </a:solidFill>
                <a:latin typeface="iCiel Cadena" panose="02000503000000020004" pitchFamily="50" charset="0"/>
              </a:rPr>
              <a:t>Có: </a:t>
            </a:r>
            <a:r>
              <a:rPr lang="en-US" sz="4800">
                <a:solidFill>
                  <a:srgbClr val="00B0F0"/>
                </a:solidFill>
                <a:latin typeface="iCiel Cadena" panose="02000503000000020004" pitchFamily="50" charset="0"/>
              </a:rPr>
              <a:t>9</a:t>
            </a:r>
            <a:r>
              <a:rPr lang="en-US" sz="2800">
                <a:solidFill>
                  <a:srgbClr val="00B0F0"/>
                </a:solidFill>
                <a:latin typeface="iCiel Cadena" panose="02000503000000020004" pitchFamily="50" charset="0"/>
              </a:rPr>
              <a:t> </a:t>
            </a:r>
            <a:endParaRPr lang="en-US" sz="2400">
              <a:solidFill>
                <a:srgbClr val="00B0F0"/>
              </a:solidFill>
              <a:latin typeface="iCiel Cadena" panose="02000503000000020004" pitchFamily="50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950EDB-067A-4840-908D-A2B4F28F9E59}"/>
              </a:ext>
            </a:extLst>
          </p:cNvPr>
          <p:cNvSpPr txBox="1"/>
          <p:nvPr/>
        </p:nvSpPr>
        <p:spPr>
          <a:xfrm flipH="1">
            <a:off x="3993274" y="5150746"/>
            <a:ext cx="1159266" cy="900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>
                <a:solidFill>
                  <a:srgbClr val="00B0F0"/>
                </a:solidFill>
                <a:latin typeface="iCiel Cadena" panose="02000503000000020004" pitchFamily="50" charset="0"/>
              </a:rPr>
              <a:t>Có: </a:t>
            </a:r>
            <a:r>
              <a:rPr lang="en-US" sz="4800">
                <a:solidFill>
                  <a:srgbClr val="00B0F0"/>
                </a:solidFill>
                <a:latin typeface="iCiel Cadena" panose="02000503000000020004" pitchFamily="50" charset="0"/>
              </a:rPr>
              <a:t>4</a:t>
            </a:r>
            <a:endParaRPr lang="en-US" sz="2400">
              <a:solidFill>
                <a:srgbClr val="00B0F0"/>
              </a:solidFill>
              <a:latin typeface="iCiel Cadena" panose="02000503000000020004" pitchFamily="50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530CBF-CEEF-4A95-A4F5-CA303F730E36}"/>
              </a:ext>
            </a:extLst>
          </p:cNvPr>
          <p:cNvSpPr txBox="1"/>
          <p:nvPr/>
        </p:nvSpPr>
        <p:spPr>
          <a:xfrm flipH="1">
            <a:off x="6735150" y="5150746"/>
            <a:ext cx="1159266" cy="900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>
                <a:solidFill>
                  <a:srgbClr val="00B0F0"/>
                </a:solidFill>
                <a:latin typeface="iCiel Cadena" panose="02000503000000020004" pitchFamily="50" charset="0"/>
              </a:rPr>
              <a:t>Có: </a:t>
            </a:r>
            <a:r>
              <a:rPr lang="en-US" sz="4800">
                <a:solidFill>
                  <a:srgbClr val="00B0F0"/>
                </a:solidFill>
                <a:latin typeface="iCiel Cadena" panose="02000503000000020004" pitchFamily="50" charset="0"/>
              </a:rPr>
              <a:t>5</a:t>
            </a:r>
            <a:endParaRPr lang="en-US" sz="2400">
              <a:solidFill>
                <a:srgbClr val="00B0F0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081" y="2969700"/>
            <a:ext cx="3371380" cy="3737172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42B0FAC-1B3D-46DF-9515-F87AAB3E38E0}"/>
              </a:ext>
            </a:extLst>
          </p:cNvPr>
          <p:cNvSpPr/>
          <p:nvPr/>
        </p:nvSpPr>
        <p:spPr>
          <a:xfrm flipH="1">
            <a:off x="8875766" y="323850"/>
            <a:ext cx="3163800" cy="2438400"/>
          </a:xfrm>
          <a:prstGeom prst="wedgeRoundRectCallout">
            <a:avLst>
              <a:gd name="adj1" fmla="val 20496"/>
              <a:gd name="adj2" fmla="val 6852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Mỗi loại gồm</a:t>
            </a:r>
            <a:b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bao nhiêu</a:t>
            </a:r>
            <a:b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diễn viên?</a:t>
            </a: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63" grpId="0"/>
          <p:bldP spid="64" grpId="0"/>
          <p:bldP spid="65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63" grpId="0"/>
          <p:bldP spid="64" grpId="0"/>
          <p:bldP spid="65" grpId="0"/>
          <p:bldP spid="4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5F9E15-9E60-4FA5-99CD-A52BBEA4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65D0FB-D589-47DA-A171-ADEB2AA47862}"/>
              </a:ext>
            </a:extLst>
          </p:cNvPr>
          <p:cNvGrpSpPr/>
          <p:nvPr/>
        </p:nvGrpSpPr>
        <p:grpSpPr>
          <a:xfrm>
            <a:off x="3954773" y="179068"/>
            <a:ext cx="7399027" cy="1196780"/>
            <a:chOff x="3954773" y="179068"/>
            <a:chExt cx="7399027" cy="119678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41DE52B-2C42-48E8-8E3F-07CE4089BD62}"/>
                </a:ext>
              </a:extLst>
            </p:cNvPr>
            <p:cNvSpPr/>
            <p:nvPr/>
          </p:nvSpPr>
          <p:spPr>
            <a:xfrm>
              <a:off x="3954773" y="179068"/>
              <a:ext cx="7399027" cy="1196780"/>
            </a:xfrm>
            <a:prstGeom prst="roundRect">
              <a:avLst>
                <a:gd name="adj" fmla="val 21215"/>
              </a:avLst>
            </a:prstGeom>
            <a:solidFill>
              <a:schemeClr val="bg1"/>
            </a:solidFill>
            <a:ln w="57150">
              <a:solidFill>
                <a:srgbClr val="DD2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362656-8D47-4489-9530-CB0F88F54792}"/>
                </a:ext>
              </a:extLst>
            </p:cNvPr>
            <p:cNvSpPr txBox="1"/>
            <p:nvPr/>
          </p:nvSpPr>
          <p:spPr>
            <a:xfrm>
              <a:off x="4709371" y="228600"/>
              <a:ext cx="6644429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một bảng, có thể trình bày theo</a:t>
              </a:r>
              <a:b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hàng ngang hay cột dọc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4657A8-575F-4E29-A1A5-1838CA770FAD}"/>
              </a:ext>
            </a:extLst>
          </p:cNvPr>
          <p:cNvGrpSpPr/>
          <p:nvPr/>
        </p:nvGrpSpPr>
        <p:grpSpPr>
          <a:xfrm>
            <a:off x="235311" y="1478514"/>
            <a:ext cx="11735817" cy="5234298"/>
            <a:chOff x="235311" y="1478514"/>
            <a:chExt cx="11735817" cy="52342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386C90-E104-4479-82B9-0DE3C510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11" y="1478514"/>
              <a:ext cx="11735817" cy="523429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B99DD2E-B31E-450B-8430-AE8015AA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234" y="2251500"/>
              <a:ext cx="10083658" cy="41456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FF837F-EDB1-4B51-B829-238490484AEF}"/>
                </a:ext>
              </a:extLst>
            </p:cNvPr>
            <p:cNvSpPr txBox="1"/>
            <p:nvPr/>
          </p:nvSpPr>
          <p:spPr>
            <a:xfrm>
              <a:off x="3135126" y="1654589"/>
              <a:ext cx="71518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 VIÊN THÚ Ở RẠP XIẾC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1DD814-2CBB-4122-A912-BAC9EA24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2382287"/>
              <a:ext cx="633984" cy="11887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611877-57AF-46CE-B0D7-BCCF60F2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4725" y="2382287"/>
              <a:ext cx="633984" cy="11887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9286BC-9570-464F-8D97-1F614627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3403" y="2382287"/>
              <a:ext cx="633984" cy="11887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D192AE-B7CE-4E57-AFBB-9CF25F8A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8145" y="2382287"/>
              <a:ext cx="633984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F2F710-2E21-4A14-A3D0-AA5F7276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3870" y="2382287"/>
              <a:ext cx="633984" cy="11887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3F89C1-E6FD-4030-8C43-0B777793C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7290" y="2382287"/>
              <a:ext cx="633984" cy="11887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3B38E1-0B8A-4A7F-8FB3-3E91E4FF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435" y="2382287"/>
              <a:ext cx="633984" cy="11887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D9C6E4-0AB6-41DC-88C3-B733E9A8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3016" y="2382287"/>
              <a:ext cx="633984" cy="11887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3C64DD6-C9C3-4201-AF54-1B7F6E69F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3220" y="5117459"/>
              <a:ext cx="611537" cy="11887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B31946-4E5C-47B5-9B5E-0B21BBD0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0407" y="5117459"/>
              <a:ext cx="611537" cy="118872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63B039-42F5-4D5C-BABA-4E3FDCEF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5117459"/>
              <a:ext cx="611537" cy="1188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000F6A-A77E-456D-8004-93316352A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4626" y="5117459"/>
              <a:ext cx="611537" cy="11887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23839F-FFF4-4A7C-8285-ED93446F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1814" y="5117459"/>
              <a:ext cx="611537" cy="1188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CFF68E-BC37-4FD7-9E13-0D319EE0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8972" y="3755323"/>
              <a:ext cx="881523" cy="11887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81BAC23-4006-4597-BE31-92364A01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6074" y="3759353"/>
              <a:ext cx="881523" cy="1188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D49B45-FD5F-4F43-9DA7-235ADA57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0277" y="3776339"/>
              <a:ext cx="881523" cy="11887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3C22C2E-EDD3-4B67-AC6C-13D50E34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3176" y="3763383"/>
              <a:ext cx="881523" cy="11887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F03660-64F8-48C5-AA3A-FB36111B3718}"/>
                </a:ext>
              </a:extLst>
            </p:cNvPr>
            <p:cNvSpPr txBox="1"/>
            <p:nvPr/>
          </p:nvSpPr>
          <p:spPr>
            <a:xfrm>
              <a:off x="1641043" y="2648550"/>
              <a:ext cx="68287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Khỉ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8F3FA-B115-4D79-9263-00ED6B6F9725}"/>
                </a:ext>
              </a:extLst>
            </p:cNvPr>
            <p:cNvSpPr txBox="1"/>
            <p:nvPr/>
          </p:nvSpPr>
          <p:spPr>
            <a:xfrm>
              <a:off x="1554480" y="4037089"/>
              <a:ext cx="85600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Gấu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8461A4-E409-4618-B38F-C7B73E70482A}"/>
                </a:ext>
              </a:extLst>
            </p:cNvPr>
            <p:cNvSpPr txBox="1"/>
            <p:nvPr/>
          </p:nvSpPr>
          <p:spPr>
            <a:xfrm>
              <a:off x="1571312" y="5346510"/>
              <a:ext cx="8223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</a:t>
              </a:r>
            </a:p>
          </p:txBody>
        </p:sp>
      </p:grp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1F002D99-8A23-4DAC-A749-4C42707DC1E6}"/>
              </a:ext>
            </a:extLst>
          </p:cNvPr>
          <p:cNvSpPr/>
          <p:nvPr/>
        </p:nvSpPr>
        <p:spPr>
          <a:xfrm flipH="1">
            <a:off x="7232289" y="3763383"/>
            <a:ext cx="3155363" cy="1188720"/>
          </a:xfrm>
          <a:prstGeom prst="wedgeRoundRectCallout">
            <a:avLst>
              <a:gd name="adj1" fmla="val -56141"/>
              <a:gd name="adj2" fmla="val 3536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  <a:latin typeface="iCiel Cadena" panose="02000503000000020004" pitchFamily="50" charset="0"/>
              </a:rPr>
              <a:t>Biểu đồ tranh này gồm 3 hàng</a:t>
            </a:r>
            <a:br>
              <a:rPr lang="en-US" sz="2400">
                <a:solidFill>
                  <a:srgbClr val="00B0F0"/>
                </a:solidFill>
                <a:latin typeface="iCiel Cadena" panose="02000503000000020004" pitchFamily="50" charset="0"/>
              </a:rPr>
            </a:br>
            <a:r>
              <a:rPr lang="en-US" sz="2400">
                <a:solidFill>
                  <a:srgbClr val="00B0F0"/>
                </a:solidFill>
                <a:latin typeface="iCiel Cadena" panose="02000503000000020004" pitchFamily="50" charset="0"/>
              </a:rPr>
              <a:t>(</a:t>
            </a:r>
            <a:r>
              <a:rPr lang="en-US" sz="2000">
                <a:solidFill>
                  <a:srgbClr val="00B0F0"/>
                </a:solidFill>
                <a:latin typeface="iCiel Cadena" panose="02000503000000020004" pitchFamily="50" charset="0"/>
              </a:rPr>
              <a:t>vì ta phân thành 3 loại)</a:t>
            </a:r>
            <a:endParaRPr lang="en-US" sz="2400">
              <a:solidFill>
                <a:srgbClr val="00B0F0"/>
              </a:solidFill>
              <a:latin typeface="iCiel Cadena" panose="02000503000000020004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EE2B54B-AE65-46EB-B097-2640ABA38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9778" l="10000" r="90000">
                        <a14:foregroundMark x1="42222" y1="6667" x2="49889" y2="11667"/>
                        <a14:foregroundMark x1="49889" y1="11667" x2="53889" y2="5778"/>
                        <a14:foregroundMark x1="53889" y1="5778" x2="61000" y2="7333"/>
                        <a14:foregroundMark x1="61000" y1="7333" x2="67556" y2="4889"/>
                        <a14:foregroundMark x1="67556" y1="4889" x2="72889" y2="10333"/>
                        <a14:foregroundMark x1="72889" y1="10333" x2="77444" y2="9333"/>
                        <a14:foregroundMark x1="55222" y1="3778" x2="54000" y2="12556"/>
                        <a14:foregroundMark x1="67111" y1="3444" x2="65444" y2="8111"/>
                        <a14:foregroundMark x1="54111" y1="2222" x2="53667" y2="4444"/>
                        <a14:foregroundMark x1="36667" y1="86778" x2="54333" y2="90667"/>
                        <a14:foregroundMark x1="54333" y1="90667" x2="70222" y2="86556"/>
                        <a14:foregroundMark x1="70222" y1="86556" x2="77111" y2="80111"/>
                        <a14:foregroundMark x1="73000" y1="74778" x2="76000" y2="91000"/>
                        <a14:foregroundMark x1="76000" y1="91000" x2="77667" y2="95444"/>
                        <a14:foregroundMark x1="74000" y1="95556" x2="66556" y2="96000"/>
                        <a14:foregroundMark x1="66556" y1="96000" x2="49889" y2="90444"/>
                        <a14:foregroundMark x1="49889" y1="90444" x2="49667" y2="82556"/>
                        <a14:foregroundMark x1="49667" y1="82556" x2="55000" y2="77444"/>
                        <a14:foregroundMark x1="55000" y1="77444" x2="62222" y2="81222"/>
                        <a14:foregroundMark x1="62222" y1="81222" x2="63667" y2="97333"/>
                        <a14:foregroundMark x1="51556" y1="78111" x2="49667" y2="97000"/>
                        <a14:foregroundMark x1="42889" y1="79000" x2="41222" y2="89778"/>
                        <a14:foregroundMark x1="41222" y1="89778" x2="38667" y2="81222"/>
                        <a14:foregroundMark x1="38667" y1="81222" x2="54667" y2="77000"/>
                        <a14:foregroundMark x1="54667" y1="77000" x2="62778" y2="77667"/>
                        <a14:foregroundMark x1="62778" y1="77667" x2="62778" y2="91889"/>
                        <a14:foregroundMark x1="62778" y1="91889" x2="68000" y2="96556"/>
                        <a14:foregroundMark x1="68000" y1="96556" x2="75111" y2="94778"/>
                        <a14:foregroundMark x1="75111" y1="94778" x2="77444" y2="94778"/>
                        <a14:foregroundMark x1="36778" y1="94444" x2="54333" y2="99778"/>
                        <a14:foregroundMark x1="54333" y1="99778" x2="79556" y2="94889"/>
                        <a14:foregroundMark x1="35889" y1="94444" x2="46222" y2="98889"/>
                        <a14:foregroundMark x1="34000" y1="94778" x2="44000" y2="98222"/>
                        <a14:foregroundMark x1="71778" y1="97000" x2="78222" y2="94778"/>
                        <a14:foregroundMark x1="75444" y1="96222" x2="80778" y2="94000"/>
                        <a14:foregroundMark x1="75444" y1="97000" x2="79556" y2="94889"/>
                        <a14:foregroundMark x1="33444" y1="93667" x2="40444" y2="97000"/>
                        <a14:foregroundMark x1="40444" y1="97000" x2="40778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6421" y="4260504"/>
            <a:ext cx="2577668" cy="25776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952A6D-B39C-4B6A-B251-BF75E693D49D}"/>
              </a:ext>
            </a:extLst>
          </p:cNvPr>
          <p:cNvGrpSpPr/>
          <p:nvPr/>
        </p:nvGrpSpPr>
        <p:grpSpPr>
          <a:xfrm>
            <a:off x="881234" y="153984"/>
            <a:ext cx="3674475" cy="1271396"/>
            <a:chOff x="881234" y="153984"/>
            <a:chExt cx="3674475" cy="12713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50B79E6-ADE6-4401-9CD6-C39F0573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1234" y="153984"/>
              <a:ext cx="3674475" cy="127139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9C6698-5A29-4ABC-BD79-09522C1C4D89}"/>
                </a:ext>
              </a:extLst>
            </p:cNvPr>
            <p:cNvSpPr txBox="1"/>
            <p:nvPr/>
          </p:nvSpPr>
          <p:spPr>
            <a:xfrm>
              <a:off x="1399199" y="592301"/>
              <a:ext cx="263854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6"/>
                  </a:solidFill>
                  <a:latin typeface="+mj-lt"/>
                </a:rPr>
                <a:t>BIỂU ĐỒ TRANH</a:t>
              </a: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27060DA-0085-47C6-A4E0-DAD6607FF718}"/>
              </a:ext>
            </a:extLst>
          </p:cNvPr>
          <p:cNvSpPr/>
          <p:nvPr/>
        </p:nvSpPr>
        <p:spPr>
          <a:xfrm flipH="1">
            <a:off x="7593045" y="4178351"/>
            <a:ext cx="2811490" cy="1188720"/>
          </a:xfrm>
          <a:prstGeom prst="wedgeRoundRectCallout">
            <a:avLst>
              <a:gd name="adj1" fmla="val -56831"/>
              <a:gd name="adj2" fmla="val 234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Biểu đồ tranh này gồm mấy hàng?</a:t>
            </a:r>
          </a:p>
        </p:txBody>
      </p:sp>
    </p:spTree>
    <p:extLst>
      <p:ext uri="{BB962C8B-B14F-4D97-AF65-F5344CB8AC3E}">
        <p14:creationId xmlns:p14="http://schemas.microsoft.com/office/powerpoint/2010/main" val="20313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6" grpId="0" animBg="1"/>
          <p:bldP spid="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6" grpId="0" animBg="1"/>
          <p:bldP spid="4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C25B8-32FC-46BC-870B-D02C9DC3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49DCC-3286-403C-B789-BECAFDF1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384BC67-274D-437F-B2B1-B5DDA598BDF8}"/>
              </a:ext>
            </a:extLst>
          </p:cNvPr>
          <p:cNvGrpSpPr/>
          <p:nvPr/>
        </p:nvGrpSpPr>
        <p:grpSpPr>
          <a:xfrm>
            <a:off x="605264" y="990600"/>
            <a:ext cx="7632629" cy="3239953"/>
            <a:chOff x="1054171" y="1356180"/>
            <a:chExt cx="9766229" cy="41456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3111AC-DA7C-4E71-87FF-E0DA69E0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71" y="1356180"/>
              <a:ext cx="9766229" cy="414563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BE4CAA-A3FD-4371-A2F5-0CB805DB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228" y="1461604"/>
              <a:ext cx="633984" cy="11887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82DD26-DBCC-45CD-814A-1BFA7868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53" y="1461604"/>
              <a:ext cx="633984" cy="11887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370CF-51AD-4BE8-A017-66F2EA72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9631" y="1461604"/>
              <a:ext cx="633984" cy="118872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930DC7-DAE4-4650-BF47-5469722D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373" y="1461604"/>
              <a:ext cx="633984" cy="1188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5003BD-4F9F-4D6B-A62B-C3CE6011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0098" y="1461604"/>
              <a:ext cx="633984" cy="11887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1AE2CB-109A-4C15-9490-AA5AEA8C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3518" y="1461604"/>
              <a:ext cx="633984" cy="1188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69498-245A-4DB4-8895-F7835A06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2663" y="1461604"/>
              <a:ext cx="633984" cy="11887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978524C-FC71-404C-926A-7A19162F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9244" y="1461604"/>
              <a:ext cx="633984" cy="1188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D5233E-BA0C-4E3C-86A7-B53CED1D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9448" y="4196776"/>
              <a:ext cx="611537" cy="11887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F5D820A-C169-4537-9606-011D4325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635" y="4196776"/>
              <a:ext cx="611537" cy="11887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D6A26CA-1107-4DE5-8FAA-23C652B12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5228" y="4196776"/>
              <a:ext cx="611537" cy="11887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0EC2BB-47D6-49F8-A8EA-4C6717F21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0854" y="4196776"/>
              <a:ext cx="611537" cy="11887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FE7BE6-3F47-45D2-9336-5F2B9A03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8042" y="4196776"/>
              <a:ext cx="611537" cy="11887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A5940B-045D-454E-9AB8-366C1E2D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5200" y="2834640"/>
              <a:ext cx="881523" cy="118872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93E050-AD24-4472-906F-5710E374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2302" y="2838670"/>
              <a:ext cx="881523" cy="11887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6EABA0-8B4C-41A4-9486-74F74072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6505" y="2855656"/>
              <a:ext cx="881523" cy="11887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A096B13-D899-4087-9FA3-065E865E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9404" y="2842700"/>
              <a:ext cx="881523" cy="118872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2229844-DD95-4246-A059-EC99FF7B40F0}"/>
              </a:ext>
            </a:extLst>
          </p:cNvPr>
          <p:cNvSpPr txBox="1"/>
          <p:nvPr/>
        </p:nvSpPr>
        <p:spPr>
          <a:xfrm>
            <a:off x="1841704" y="390857"/>
            <a:ext cx="6768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 VIÊN THÚ Ở RẠP XIẾC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4401E9-5E38-4373-B373-4854985E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425" y="2680415"/>
            <a:ext cx="4407790" cy="418831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F04D9D9-0EBC-4EA5-86BF-7F227C136A02}"/>
              </a:ext>
            </a:extLst>
          </p:cNvPr>
          <p:cNvSpPr txBox="1"/>
          <p:nvPr/>
        </p:nvSpPr>
        <p:spPr>
          <a:xfrm>
            <a:off x="1103055" y="4379874"/>
            <a:ext cx="71348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biểu đồ tranh, trả lời các câu hỏi: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71A138-3C36-4C16-B396-82EF760ED4FF}"/>
              </a:ext>
            </a:extLst>
          </p:cNvPr>
          <p:cNvGrpSpPr/>
          <p:nvPr/>
        </p:nvGrpSpPr>
        <p:grpSpPr>
          <a:xfrm>
            <a:off x="1101806" y="4932630"/>
            <a:ext cx="6278148" cy="553998"/>
            <a:chOff x="1101806" y="4932630"/>
            <a:chExt cx="6278148" cy="55399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368A67-7ED1-4F91-9544-A7B9DEAA7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806" y="4970666"/>
              <a:ext cx="477927" cy="47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08BA998-865C-4C58-90CD-CEDF791EC00D}"/>
                </a:ext>
              </a:extLst>
            </p:cNvPr>
            <p:cNvSpPr txBox="1"/>
            <p:nvPr/>
          </p:nvSpPr>
          <p:spPr>
            <a:xfrm>
              <a:off x="1682369" y="4932630"/>
              <a:ext cx="569758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 viên thú nào </a:t>
              </a:r>
              <a:r>
                <a:rPr lang="en-US" sz="3600" b="1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 nhất</a:t>
              </a:r>
              <a:r>
                <a:rPr lang="en-US" sz="3600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C1638FB-B70D-4878-830C-20B4512D4E0E}"/>
              </a:ext>
            </a:extLst>
          </p:cNvPr>
          <p:cNvGrpSpPr/>
          <p:nvPr/>
        </p:nvGrpSpPr>
        <p:grpSpPr>
          <a:xfrm>
            <a:off x="1101805" y="5619585"/>
            <a:ext cx="5460618" cy="553998"/>
            <a:chOff x="1101805" y="5619585"/>
            <a:chExt cx="5460618" cy="55399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C057AAC-9F35-4169-A9E5-9C070F35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805" y="5657621"/>
              <a:ext cx="477927" cy="47792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528D83-A8B1-4950-9555-6AC7D2094A6D}"/>
                </a:ext>
              </a:extLst>
            </p:cNvPr>
            <p:cNvSpPr txBox="1"/>
            <p:nvPr/>
          </p:nvSpPr>
          <p:spPr>
            <a:xfrm>
              <a:off x="1682369" y="5619585"/>
              <a:ext cx="488005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 viên thú nào </a:t>
              </a:r>
              <a:r>
                <a:rPr lang="en-US" sz="3600" b="1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ít nhất</a:t>
              </a:r>
              <a:r>
                <a:rPr lang="en-US" sz="3600">
                  <a:solidFill>
                    <a:srgbClr val="FE8B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984</TotalTime>
  <Words>1003</Words>
  <Application>Microsoft Office PowerPoint</Application>
  <PresentationFormat>Widescreen</PresentationFormat>
  <Paragraphs>177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#9Slide02 Tieu de dai</vt:lpstr>
      <vt:lpstr>#9Slide03 IcielPanton Black</vt:lpstr>
      <vt:lpstr>Calibri</vt:lpstr>
      <vt:lpstr>iCiel Cadena</vt:lpstr>
      <vt:lpstr>HP001 4 hàng</vt:lpstr>
      <vt:lpstr>#9Slide02 Noi dung dai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</cp:lastModifiedBy>
  <cp:revision>107</cp:revision>
  <dcterms:created xsi:type="dcterms:W3CDTF">2021-10-15T13:47:40Z</dcterms:created>
  <dcterms:modified xsi:type="dcterms:W3CDTF">2021-12-17T08:55:58Z</dcterms:modified>
  <cp:category>9Slide.vn</cp:category>
  <cp:contentStatus>9Slide</cp:contentStatus>
</cp:coreProperties>
</file>